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hart10.xml" ContentType="application/vnd.openxmlformats-officedocument.drawingml.chart+xml"/>
  <Override PartName="/ppt/charts/chart20.xml" ContentType="application/vnd.openxmlformats-officedocument.drawingml.chart+xml"/>
  <Override PartName="/ppt/charts/chart30.xml" ContentType="application/vnd.openxmlformats-officedocument.drawingml.chart+xml"/>
  <Override PartName="/ppt/charts/colors10.xml" ContentType="application/vnd.ms-office.chartcolorstyle+xml"/>
  <Override PartName="/ppt/charts/style10.xml" ContentType="application/vnd.ms-office.chartstyle+xml"/>
  <Override PartName="/ppt/charts/colors20.xml" ContentType="application/vnd.ms-office.chartcolorstyle+xml"/>
  <Override PartName="/ppt/charts/style20.xml" ContentType="application/vnd.ms-office.chartstyle+xml"/>
  <Override PartName="/ppt/charts/colors30.xml" ContentType="application/vnd.ms-office.chartcolorstyle+xml"/>
  <Override PartName="/ppt/charts/style30.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84" r:id="rId5"/>
    <p:sldId id="273" r:id="rId6"/>
    <p:sldId id="285" r:id="rId7"/>
    <p:sldId id="281" r:id="rId8"/>
    <p:sldId id="276" r:id="rId9"/>
    <p:sldId id="287" r:id="rId10"/>
    <p:sldId id="286" r:id="rId11"/>
    <p:sldId id="282" r:id="rId12"/>
    <p:sldId id="272" r:id="rId13"/>
    <p:sldId id="280" r:id="rId14"/>
    <p:sldId id="256" r:id="rId15"/>
    <p:sldId id="279" r:id="rId16"/>
  </p:sldIdLst>
  <p:sldSz cx="12636500" cy="8686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8A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12" autoAdjust="0"/>
    <p:restoredTop sz="94660"/>
  </p:normalViewPr>
  <p:slideViewPr>
    <p:cSldViewPr snapToGrid="0">
      <p:cViewPr varScale="1">
        <p:scale>
          <a:sx n="88" d="100"/>
          <a:sy n="88" d="100"/>
        </p:scale>
        <p:origin x="171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oleObject" Target="file:///C:\Users\18585\Downloads\AllFluxe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Breathing\Paper\Data_and_Code_for_each_figure\Figure_7_BarChart_GroupedStacked_Using_Excel\AllFluxes%20(2).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D:\Breathing\Paper\Data_and_Code_for_each_figure\Figure_7_BarChart_GroupedStacked_Using_Excel\AllFluxes%20(2).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D:\Breathing\Paper\Data_and_Code_for_each_figure\Figure_7_BarChart_GroupedStacked_Using_Excel\AllFluxes%20(2).xlsx" TargetMode="External"/><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oleObject" Target="file:///D:\Breathing\Paper\Data_and_Code_for_each_figure\Figure_7_BarChart_GroupedStacked_Using_Excel\AllFluxes%20(2).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Users\18585\Downloads\AllFluxes.xlsx" TargetMode="External"/><Relationship Id="rId2" Type="http://schemas.microsoft.com/office/2011/relationships/chartColorStyle" Target="colors30.xml"/><Relationship Id="rId1" Type="http://schemas.microsoft.com/office/2011/relationships/chartStyle" Target="style30.xml"/></Relationships>
</file>

<file path=ppt/charts/_rels/chart4.xml.rels><?xml version="1.0" encoding="UTF-8" standalone="yes"?>
<Relationships xmlns="http://schemas.openxmlformats.org/package/2006/relationships"><Relationship Id="rId3" Type="http://schemas.openxmlformats.org/officeDocument/2006/relationships/oleObject" Target="file:///C:\Users\18585\Downloads\AllFluxe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612080054361491E-2"/>
          <c:y val="0.31064327219256355"/>
          <c:w val="0.97677583989127703"/>
          <c:h val="0.4972158148768604"/>
        </c:manualLayout>
      </c:layout>
      <c:barChart>
        <c:barDir val="col"/>
        <c:grouping val="percentStacked"/>
        <c:varyColors val="0"/>
        <c:ser>
          <c:idx val="0"/>
          <c:order val="0"/>
          <c:spPr>
            <a:noFill/>
            <a:ln>
              <a:no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Sheet1!$C$50:$AT$50</c:f>
              <c:numCache>
                <c:formatCode>0.00E+00</c:formatCode>
                <c:ptCount val="44"/>
                <c:pt idx="0">
                  <c:v>2.3300000000000001E-5</c:v>
                </c:pt>
                <c:pt idx="1">
                  <c:v>7.3165285937047906E-5</c:v>
                </c:pt>
                <c:pt idx="2" formatCode="General">
                  <c:v>1.3778287000730801E-4</c:v>
                </c:pt>
                <c:pt idx="3" formatCode="General">
                  <c:v>1.98753923444675E-4</c:v>
                </c:pt>
                <c:pt idx="5">
                  <c:v>2.4499999999999999E-5</c:v>
                </c:pt>
                <c:pt idx="6">
                  <c:v>6.0560371557408602E-5</c:v>
                </c:pt>
                <c:pt idx="7" formatCode="General">
                  <c:v>1.31609419188548E-4</c:v>
                </c:pt>
                <c:pt idx="8" formatCode="General">
                  <c:v>1.9971160861574999E-4</c:v>
                </c:pt>
                <c:pt idx="10">
                  <c:v>2.6100000000000001E-5</c:v>
                </c:pt>
                <c:pt idx="11">
                  <c:v>6.8372650898700595E-5</c:v>
                </c:pt>
                <c:pt idx="12" formatCode="General">
                  <c:v>1.3126434709938401E-4</c:v>
                </c:pt>
                <c:pt idx="13" formatCode="General">
                  <c:v>1.94864323670901E-4</c:v>
                </c:pt>
                <c:pt idx="15">
                  <c:v>3.6100000000000003E-5</c:v>
                </c:pt>
                <c:pt idx="16">
                  <c:v>8.1507559743153904E-5</c:v>
                </c:pt>
                <c:pt idx="17" formatCode="General">
                  <c:v>1.4538551824169201E-4</c:v>
                </c:pt>
                <c:pt idx="18" formatCode="General">
                  <c:v>2.0080269471398101E-4</c:v>
                </c:pt>
                <c:pt idx="20">
                  <c:v>4.8999999999999998E-5</c:v>
                </c:pt>
                <c:pt idx="21">
                  <c:v>7.9514358697311299E-5</c:v>
                </c:pt>
                <c:pt idx="22" formatCode="General">
                  <c:v>1.5279926955090201E-4</c:v>
                </c:pt>
                <c:pt idx="23" formatCode="General">
                  <c:v>2.03443141074643E-4</c:v>
                </c:pt>
                <c:pt idx="25">
                  <c:v>3.4600000000000001E-5</c:v>
                </c:pt>
                <c:pt idx="26">
                  <c:v>7.9296874203046901E-5</c:v>
                </c:pt>
                <c:pt idx="27" formatCode="General">
                  <c:v>1.42372575603439E-4</c:v>
                </c:pt>
                <c:pt idx="28" formatCode="General">
                  <c:v>2.02455976428989E-4</c:v>
                </c:pt>
                <c:pt idx="30">
                  <c:v>2.9300000000000001E-5</c:v>
                </c:pt>
                <c:pt idx="31">
                  <c:v>8.47007027770104E-5</c:v>
                </c:pt>
                <c:pt idx="32" formatCode="General">
                  <c:v>1.5597209142665999E-4</c:v>
                </c:pt>
                <c:pt idx="33" formatCode="General">
                  <c:v>1.9787617670407901E-4</c:v>
                </c:pt>
                <c:pt idx="35">
                  <c:v>6.8499999999999998E-5</c:v>
                </c:pt>
                <c:pt idx="36" formatCode="General">
                  <c:v>1.09967031019102E-4</c:v>
                </c:pt>
                <c:pt idx="37" formatCode="General">
                  <c:v>1.6038624089219599E-4</c:v>
                </c:pt>
                <c:pt idx="38" formatCode="General">
                  <c:v>2.0645949674667801E-4</c:v>
                </c:pt>
                <c:pt idx="40">
                  <c:v>1.0699999999999999E-5</c:v>
                </c:pt>
                <c:pt idx="41">
                  <c:v>6.2563671156230002E-5</c:v>
                </c:pt>
                <c:pt idx="42" formatCode="General">
                  <c:v>1.32192506190998E-4</c:v>
                </c:pt>
                <c:pt idx="43" formatCode="General">
                  <c:v>1.9763540926448701E-4</c:v>
                </c:pt>
              </c:numCache>
            </c:numRef>
          </c:val>
          <c:extLst>
            <c:ext xmlns:c16="http://schemas.microsoft.com/office/drawing/2014/chart" uri="{C3380CC4-5D6E-409C-BE32-E72D297353CC}">
              <c16:uniqueId val="{00000000-683D-4AED-8243-398CB2EC4327}"/>
            </c:ext>
          </c:extLst>
        </c:ser>
        <c:ser>
          <c:idx val="1"/>
          <c:order val="1"/>
          <c:spPr>
            <a:noFill/>
            <a:ln>
              <a:no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Sheet1!$C$51:$AT$51</c:f>
              <c:numCache>
                <c:formatCode>0.00E+00</c:formatCode>
                <c:ptCount val="44"/>
                <c:pt idx="0">
                  <c:v>2.19E-5</c:v>
                </c:pt>
                <c:pt idx="1">
                  <c:v>7.5297065812952196E-5</c:v>
                </c:pt>
                <c:pt idx="2" formatCode="General">
                  <c:v>1.6970234049269199E-4</c:v>
                </c:pt>
                <c:pt idx="3">
                  <c:v>2.65074686455325E-4</c:v>
                </c:pt>
                <c:pt idx="5">
                  <c:v>2.1800000000000001E-5</c:v>
                </c:pt>
                <c:pt idx="6" formatCode="General">
                  <c:v>1.3552518229259099E-4</c:v>
                </c:pt>
                <c:pt idx="7" formatCode="General">
                  <c:v>1.5564325151145201E-4</c:v>
                </c:pt>
                <c:pt idx="8">
                  <c:v>2.6087506038424999E-4</c:v>
                </c:pt>
                <c:pt idx="10">
                  <c:v>2.2799999999999999E-5</c:v>
                </c:pt>
                <c:pt idx="11">
                  <c:v>6.6510862051299402E-5</c:v>
                </c:pt>
                <c:pt idx="12" formatCode="General">
                  <c:v>1.6002125515061601E-4</c:v>
                </c:pt>
                <c:pt idx="13">
                  <c:v>2.6570484737909898E-4</c:v>
                </c:pt>
                <c:pt idx="15">
                  <c:v>3.5299999999999997E-5</c:v>
                </c:pt>
                <c:pt idx="16">
                  <c:v>8.8151902556846105E-5</c:v>
                </c:pt>
                <c:pt idx="17" formatCode="General">
                  <c:v>1.78168069258308E-4</c:v>
                </c:pt>
                <c:pt idx="18">
                  <c:v>2.6672021028601898E-4</c:v>
                </c:pt>
                <c:pt idx="20">
                  <c:v>4.6199999999999998E-5</c:v>
                </c:pt>
                <c:pt idx="21" formatCode="General">
                  <c:v>1.2834991130268901E-4</c:v>
                </c:pt>
                <c:pt idx="22" formatCode="General">
                  <c:v>1.86077175949098E-4</c:v>
                </c:pt>
                <c:pt idx="23">
                  <c:v>2.6629489647535698E-4</c:v>
                </c:pt>
                <c:pt idx="25">
                  <c:v>3.1600000000000002E-5</c:v>
                </c:pt>
                <c:pt idx="26" formatCode="General">
                  <c:v>1.2293004914695299E-4</c:v>
                </c:pt>
                <c:pt idx="27" formatCode="General">
                  <c:v>1.6947189024656099E-4</c:v>
                </c:pt>
                <c:pt idx="28">
                  <c:v>2.62541115421011E-4</c:v>
                </c:pt>
                <c:pt idx="30">
                  <c:v>2.5700000000000001E-5</c:v>
                </c:pt>
                <c:pt idx="31">
                  <c:v>8.0293657222989598E-5</c:v>
                </c:pt>
                <c:pt idx="32" formatCode="General">
                  <c:v>1.6968636357334E-4</c:v>
                </c:pt>
                <c:pt idx="33">
                  <c:v>2.6710971949592098E-4</c:v>
                </c:pt>
                <c:pt idx="35">
                  <c:v>6.0800000000000001E-5</c:v>
                </c:pt>
                <c:pt idx="36" formatCode="General">
                  <c:v>1.14387727180898E-4</c:v>
                </c:pt>
                <c:pt idx="37" formatCode="General">
                  <c:v>1.9756650095780401E-4</c:v>
                </c:pt>
                <c:pt idx="38">
                  <c:v>2.67569586903322E-4</c:v>
                </c:pt>
                <c:pt idx="40">
                  <c:v>1.1E-5</c:v>
                </c:pt>
                <c:pt idx="41">
                  <c:v>6.4359591843770103E-5</c:v>
                </c:pt>
                <c:pt idx="42" formatCode="General">
                  <c:v>1.5970534910900199E-4</c:v>
                </c:pt>
                <c:pt idx="43">
                  <c:v>2.6375965983551302E-4</c:v>
                </c:pt>
              </c:numCache>
            </c:numRef>
          </c:val>
          <c:extLst>
            <c:ext xmlns:c16="http://schemas.microsoft.com/office/drawing/2014/chart" uri="{C3380CC4-5D6E-409C-BE32-E72D297353CC}">
              <c16:uniqueId val="{00000001-683D-4AED-8243-398CB2EC4327}"/>
            </c:ext>
          </c:extLst>
        </c:ser>
        <c:ser>
          <c:idx val="2"/>
          <c:order val="2"/>
          <c:spPr>
            <a:noFill/>
            <a:ln>
              <a:no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Sheet1!$C$52:$AT$52</c:f>
              <c:numCache>
                <c:formatCode>0.00E+00</c:formatCode>
                <c:ptCount val="44"/>
                <c:pt idx="0">
                  <c:v>4.5530000000000001E-4</c:v>
                </c:pt>
                <c:pt idx="1">
                  <c:v>3.5153764826054655E-4</c:v>
                </c:pt>
                <c:pt idx="2">
                  <c:v>1.9251478950770028E-4</c:v>
                </c:pt>
                <c:pt idx="3">
                  <c:v>3.6171390088553212E-5</c:v>
                </c:pt>
                <c:pt idx="5">
                  <c:v>4.5329999999999996E-4</c:v>
                </c:pt>
                <c:pt idx="6">
                  <c:v>3.0391444613784397E-4</c:v>
                </c:pt>
                <c:pt idx="7">
                  <c:v>2.1274732929999989E-4</c:v>
                </c:pt>
                <c:pt idx="8">
                  <c:v>3.9413330998941421E-5</c:v>
                </c:pt>
                <c:pt idx="10">
                  <c:v>4.5160000000000003E-4</c:v>
                </c:pt>
                <c:pt idx="11">
                  <c:v>3.6511648705730287E-4</c:v>
                </c:pt>
                <c:pt idx="12">
                  <c:v>2.0871439776043601E-4</c:v>
                </c:pt>
                <c:pt idx="13">
                  <c:v>3.9430828944211389E-5</c:v>
                </c:pt>
                <c:pt idx="15">
                  <c:v>4.284E-4</c:v>
                </c:pt>
                <c:pt idx="16">
                  <c:v>3.3034053770000012E-4</c:v>
                </c:pt>
                <c:pt idx="17">
                  <c:v>1.764464125E-4</c:v>
                </c:pt>
                <c:pt idx="18">
                  <c:v>3.2477094986752223E-5</c:v>
                </c:pt>
                <c:pt idx="20">
                  <c:v>4.0489999999999998E-4</c:v>
                </c:pt>
                <c:pt idx="21">
                  <c:v>2.9213572999999958E-4</c:v>
                </c:pt>
                <c:pt idx="22">
                  <c:v>1.611235545032225E-4</c:v>
                </c:pt>
                <c:pt idx="23">
                  <c:v>3.0261962454999999E-5</c:v>
                </c:pt>
                <c:pt idx="25">
                  <c:v>4.3340000000000002E-4</c:v>
                </c:pt>
                <c:pt idx="26">
                  <c:v>2.9777307667977747E-4</c:v>
                </c:pt>
                <c:pt idx="27">
                  <c:v>1.8815553415000021E-4</c:v>
                </c:pt>
                <c:pt idx="28">
                  <c:v>3.5002908174999994E-5</c:v>
                </c:pt>
                <c:pt idx="30">
                  <c:v>4.4460000000000002E-4</c:v>
                </c:pt>
                <c:pt idx="31">
                  <c:v>3.3500564000000041E-4</c:v>
                </c:pt>
                <c:pt idx="32">
                  <c:v>1.7434154500000048E-4</c:v>
                </c:pt>
                <c:pt idx="33">
                  <c:v>3.5014103801498532E-5</c:v>
                </c:pt>
                <c:pt idx="35">
                  <c:v>3.7089999999999996E-4</c:v>
                </c:pt>
                <c:pt idx="36">
                  <c:v>2.7564524181653883E-4</c:v>
                </c:pt>
                <c:pt idx="37">
                  <c:v>1.420472581485796E-4</c:v>
                </c:pt>
                <c:pt idx="38">
                  <c:v>2.5970916334999982E-5</c:v>
                </c:pt>
                <c:pt idx="40">
                  <c:v>4.7860000000000003E-4</c:v>
                </c:pt>
                <c:pt idx="41">
                  <c:v>3.7307673699999978E-4</c:v>
                </c:pt>
                <c:pt idx="42">
                  <c:v>2.081021446999997E-4</c:v>
                </c:pt>
                <c:pt idx="43">
                  <c:v>3.8604930909999942E-5</c:v>
                </c:pt>
              </c:numCache>
            </c:numRef>
          </c:val>
          <c:extLst>
            <c:ext xmlns:c16="http://schemas.microsoft.com/office/drawing/2014/chart" uri="{C3380CC4-5D6E-409C-BE32-E72D297353CC}">
              <c16:uniqueId val="{00000002-683D-4AED-8243-398CB2EC4327}"/>
            </c:ext>
          </c:extLst>
        </c:ser>
        <c:dLbls>
          <c:showLegendKey val="0"/>
          <c:showVal val="0"/>
          <c:showCatName val="0"/>
          <c:showSerName val="0"/>
          <c:showPercent val="0"/>
          <c:showBubbleSize val="0"/>
        </c:dLbls>
        <c:gapWidth val="275"/>
        <c:overlap val="100"/>
        <c:axId val="1253782560"/>
        <c:axId val="971112208"/>
      </c:barChart>
      <c:catAx>
        <c:axId val="125378256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971112208"/>
        <c:crosses val="autoZero"/>
        <c:auto val="1"/>
        <c:lblAlgn val="ctr"/>
        <c:lblOffset val="100"/>
        <c:noMultiLvlLbl val="0"/>
      </c:catAx>
      <c:valAx>
        <c:axId val="971112208"/>
        <c:scaling>
          <c:orientation val="minMax"/>
        </c:scaling>
        <c:delete val="1"/>
        <c:axPos val="l"/>
        <c:numFmt formatCode="0%" sourceLinked="1"/>
        <c:majorTickMark val="out"/>
        <c:minorTickMark val="none"/>
        <c:tickLblPos val="nextTo"/>
        <c:crossAx val="1253782560"/>
        <c:crosses val="autoZero"/>
        <c:crossBetween val="between"/>
      </c:valAx>
      <c:spPr>
        <a:noFill/>
        <a:ln w="1905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spPr>
            <a:solidFill>
              <a:schemeClr val="accent6">
                <a:lumMod val="40000"/>
                <a:lumOff val="60000"/>
              </a:schemeClr>
            </a:solidFill>
            <a:ln w="19050">
              <a:solidFill>
                <a:schemeClr val="tx1"/>
              </a:solid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Sheet1!$C$58:$AT$58</c:f>
              <c:numCache>
                <c:formatCode>General</c:formatCode>
                <c:ptCount val="44"/>
                <c:pt idx="0">
                  <c:v>3.23460095143958E-4</c:v>
                </c:pt>
                <c:pt idx="1">
                  <c:v>2.0478777258654601E-4</c:v>
                </c:pt>
                <c:pt idx="2">
                  <c:v>1.12648907486039E-4</c:v>
                </c:pt>
                <c:pt idx="3">
                  <c:v>6.5710367890166701E-5</c:v>
                </c:pt>
                <c:pt idx="5">
                  <c:v>3.1386504307207198E-4</c:v>
                </c:pt>
                <c:pt idx="6">
                  <c:v>1.8634793021512301E-4</c:v>
                </c:pt>
                <c:pt idx="7">
                  <c:v>9.97915821225051E-5</c:v>
                </c:pt>
                <c:pt idx="8">
                  <c:v>5.2908888087188298E-5</c:v>
                </c:pt>
                <c:pt idx="10">
                  <c:v>2.8866869719772301E-4</c:v>
                </c:pt>
                <c:pt idx="11">
                  <c:v>1.4124601387713599E-4</c:v>
                </c:pt>
                <c:pt idx="12">
                  <c:v>7.4172509568838901E-5</c:v>
                </c:pt>
                <c:pt idx="13">
                  <c:v>4.1149365083880101E-5</c:v>
                </c:pt>
                <c:pt idx="15">
                  <c:v>3.4050518463893203E-4</c:v>
                </c:pt>
                <c:pt idx="16">
                  <c:v>2.1686541780622601E-4</c:v>
                </c:pt>
                <c:pt idx="17">
                  <c:v>1.1931693965203901E-4</c:v>
                </c:pt>
                <c:pt idx="18">
                  <c:v>7.0008484175729306E-5</c:v>
                </c:pt>
                <c:pt idx="20">
                  <c:v>2.8767047783638598E-4</c:v>
                </c:pt>
                <c:pt idx="21">
                  <c:v>1.59615938285212E-4</c:v>
                </c:pt>
                <c:pt idx="22">
                  <c:v>8.7336684820019897E-5</c:v>
                </c:pt>
                <c:pt idx="23">
                  <c:v>4.32228553500682E-5</c:v>
                </c:pt>
                <c:pt idx="25">
                  <c:v>3.5318275318983099E-4</c:v>
                </c:pt>
                <c:pt idx="26">
                  <c:v>2.25042267658503E-4</c:v>
                </c:pt>
                <c:pt idx="27">
                  <c:v>1.2508045169124901E-4</c:v>
                </c:pt>
                <c:pt idx="28">
                  <c:v>7.2744508087121604E-5</c:v>
                </c:pt>
                <c:pt idx="30">
                  <c:v>2.74970438612132E-4</c:v>
                </c:pt>
                <c:pt idx="31">
                  <c:v>1.6927364589172699E-4</c:v>
                </c:pt>
                <c:pt idx="32">
                  <c:v>9.6334538527251306E-5</c:v>
                </c:pt>
                <c:pt idx="33">
                  <c:v>5.2526501002610198E-5</c:v>
                </c:pt>
                <c:pt idx="35">
                  <c:v>3.5675712245317903E-4</c:v>
                </c:pt>
                <c:pt idx="36">
                  <c:v>2.2442768459080299E-4</c:v>
                </c:pt>
                <c:pt idx="37">
                  <c:v>1.20940250184781E-4</c:v>
                </c:pt>
                <c:pt idx="38">
                  <c:v>6.9508423836845394E-5</c:v>
                </c:pt>
                <c:pt idx="40">
                  <c:v>2.6628370560194203E-4</c:v>
                </c:pt>
                <c:pt idx="41">
                  <c:v>1.7579669224779E-4</c:v>
                </c:pt>
                <c:pt idx="42">
                  <c:v>1.0185278665788599E-4</c:v>
                </c:pt>
                <c:pt idx="43">
                  <c:v>4.94549895380544E-5</c:v>
                </c:pt>
              </c:numCache>
            </c:numRef>
          </c:val>
          <c:extLst>
            <c:ext xmlns:c16="http://schemas.microsoft.com/office/drawing/2014/chart" uri="{C3380CC4-5D6E-409C-BE32-E72D297353CC}">
              <c16:uniqueId val="{00000000-818A-4F01-9CA3-3A566122EE63}"/>
            </c:ext>
          </c:extLst>
        </c:ser>
        <c:ser>
          <c:idx val="1"/>
          <c:order val="1"/>
          <c:spPr>
            <a:solidFill>
              <a:schemeClr val="accent4"/>
            </a:solidFill>
            <a:ln w="19050">
              <a:solidFill>
                <a:schemeClr val="tx1"/>
              </a:solid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Sheet1!$C$59:$AT$59</c:f>
              <c:numCache>
                <c:formatCode>General</c:formatCode>
                <c:ptCount val="44"/>
                <c:pt idx="0">
                  <c:v>2.4637548695582102E-5</c:v>
                </c:pt>
                <c:pt idx="1">
                  <c:v>4.2920908658521001E-5</c:v>
                </c:pt>
                <c:pt idx="2">
                  <c:v>5.6806205254401899E-5</c:v>
                </c:pt>
                <c:pt idx="3">
                  <c:v>6.8275228074825403E-5</c:v>
                </c:pt>
                <c:pt idx="5">
                  <c:v>2.3597748101101199E-5</c:v>
                </c:pt>
                <c:pt idx="6">
                  <c:v>4.1180687750951799E-5</c:v>
                </c:pt>
                <c:pt idx="7">
                  <c:v>5.1944261442281198E-5</c:v>
                </c:pt>
                <c:pt idx="8">
                  <c:v>5.6989020766068402E-5</c:v>
                </c:pt>
                <c:pt idx="10">
                  <c:v>3.4858206953617699E-5</c:v>
                </c:pt>
                <c:pt idx="11">
                  <c:v>4.6194649189917899E-5</c:v>
                </c:pt>
                <c:pt idx="12">
                  <c:v>5.0329169995560697E-5</c:v>
                </c:pt>
                <c:pt idx="13">
                  <c:v>5.20158247841518E-5</c:v>
                </c:pt>
                <c:pt idx="15">
                  <c:v>2.46061121371199E-5</c:v>
                </c:pt>
                <c:pt idx="16">
                  <c:v>4.45692645317162E-5</c:v>
                </c:pt>
                <c:pt idx="17">
                  <c:v>6.02084803592669E-5</c:v>
                </c:pt>
                <c:pt idx="18">
                  <c:v>6.6925389147623495E-5</c:v>
                </c:pt>
                <c:pt idx="20">
                  <c:v>1.1951356515505601E-4</c:v>
                </c:pt>
                <c:pt idx="21">
                  <c:v>1.5991594330570501E-4</c:v>
                </c:pt>
                <c:pt idx="22">
                  <c:v>1.86124389007563E-4</c:v>
                </c:pt>
                <c:pt idx="23">
                  <c:v>2.00603415461193E-4</c:v>
                </c:pt>
                <c:pt idx="25">
                  <c:v>2.6366425267217699E-5</c:v>
                </c:pt>
                <c:pt idx="26">
                  <c:v>4.9578450773648198E-5</c:v>
                </c:pt>
                <c:pt idx="27">
                  <c:v>6.7140677485492807E-5</c:v>
                </c:pt>
                <c:pt idx="28">
                  <c:v>7.5099239585961998E-5</c:v>
                </c:pt>
                <c:pt idx="30">
                  <c:v>7.7795440919153005E-5</c:v>
                </c:pt>
                <c:pt idx="31">
                  <c:v>1.1226682643816799E-4</c:v>
                </c:pt>
                <c:pt idx="32">
                  <c:v>1.2850701829737301E-4</c:v>
                </c:pt>
                <c:pt idx="33">
                  <c:v>1.35584043310125E-4</c:v>
                </c:pt>
                <c:pt idx="35">
                  <c:v>3.8138648021830301E-5</c:v>
                </c:pt>
                <c:pt idx="36">
                  <c:v>7.3594336912056996E-5</c:v>
                </c:pt>
                <c:pt idx="37">
                  <c:v>1.0042380349665599E-4</c:v>
                </c:pt>
                <c:pt idx="38">
                  <c:v>1.10588568895778E-4</c:v>
                </c:pt>
                <c:pt idx="40">
                  <c:v>4.1955180807401597E-5</c:v>
                </c:pt>
                <c:pt idx="41">
                  <c:v>8.0206833962508898E-5</c:v>
                </c:pt>
                <c:pt idx="42">
                  <c:v>9.6268505534722706E-5</c:v>
                </c:pt>
                <c:pt idx="43">
                  <c:v>1.05787812485057E-4</c:v>
                </c:pt>
              </c:numCache>
            </c:numRef>
          </c:val>
          <c:extLst>
            <c:ext xmlns:c16="http://schemas.microsoft.com/office/drawing/2014/chart" uri="{C3380CC4-5D6E-409C-BE32-E72D297353CC}">
              <c16:uniqueId val="{00000001-818A-4F01-9CA3-3A566122EE63}"/>
            </c:ext>
          </c:extLst>
        </c:ser>
        <c:ser>
          <c:idx val="2"/>
          <c:order val="2"/>
          <c:spPr>
            <a:solidFill>
              <a:schemeClr val="bg2">
                <a:lumMod val="75000"/>
              </a:schemeClr>
            </a:solidFill>
            <a:ln w="19050">
              <a:solidFill>
                <a:schemeClr val="tx1"/>
              </a:solid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Sheet1!$C$60:$AT$60</c:f>
              <c:numCache>
                <c:formatCode>General</c:formatCode>
                <c:ptCount val="44"/>
                <c:pt idx="0">
                  <c:v>9.8988618855989195E-5</c:v>
                </c:pt>
                <c:pt idx="1">
                  <c:v>1.4698485030493301E-4</c:v>
                </c:pt>
                <c:pt idx="2">
                  <c:v>1.7616652510955901E-4</c:v>
                </c:pt>
                <c:pt idx="3">
                  <c:v>1.6905889646531201E-4</c:v>
                </c:pt>
                <c:pt idx="5">
                  <c:v>1.15377583026827E-4</c:v>
                </c:pt>
                <c:pt idx="6">
                  <c:v>1.76254072283925E-4</c:v>
                </c:pt>
                <c:pt idx="7">
                  <c:v>2.1219076098521401E-4</c:v>
                </c:pt>
                <c:pt idx="8">
                  <c:v>2.29250599796743E-4</c:v>
                </c:pt>
                <c:pt idx="10">
                  <c:v>1.06284413022871E-4</c:v>
                </c:pt>
                <c:pt idx="11">
                  <c:v>1.9450459268294701E-4</c:v>
                </c:pt>
                <c:pt idx="12">
                  <c:v>2.3149836858559999E-4</c:v>
                </c:pt>
                <c:pt idx="13">
                  <c:v>2.4812744878196803E-4</c:v>
                </c:pt>
                <c:pt idx="15">
                  <c:v>8.5644771701410803E-5</c:v>
                </c:pt>
                <c:pt idx="16">
                  <c:v>1.3410213201205801E-4</c:v>
                </c:pt>
                <c:pt idx="17">
                  <c:v>1.6247593752289401E-4</c:v>
                </c:pt>
                <c:pt idx="18">
                  <c:v>1.7456322917664701E-4</c:v>
                </c:pt>
                <c:pt idx="20">
                  <c:v>6.9904248758557603E-5</c:v>
                </c:pt>
                <c:pt idx="21">
                  <c:v>1.2933498870397001E-4</c:v>
                </c:pt>
                <c:pt idx="22">
                  <c:v>1.5481358111524499E-4</c:v>
                </c:pt>
                <c:pt idx="23">
                  <c:v>1.7023858138873801E-4</c:v>
                </c:pt>
                <c:pt idx="25">
                  <c:v>6.9740682138458396E-5</c:v>
                </c:pt>
                <c:pt idx="26">
                  <c:v>1.14476160767849E-4</c:v>
                </c:pt>
                <c:pt idx="27">
                  <c:v>1.41494466123258E-4</c:v>
                </c:pt>
                <c:pt idx="28">
                  <c:v>1.5365879722691601E-4</c:v>
                </c:pt>
                <c:pt idx="30">
                  <c:v>9.9713207018714697E-5</c:v>
                </c:pt>
                <c:pt idx="31">
                  <c:v>1.35899212320106E-4</c:v>
                </c:pt>
                <c:pt idx="32">
                  <c:v>1.6031237692537599E-4</c:v>
                </c:pt>
                <c:pt idx="33">
                  <c:v>1.74860503487265E-4</c:v>
                </c:pt>
                <c:pt idx="35">
                  <c:v>7.1659922974990706E-5</c:v>
                </c:pt>
                <c:pt idx="36">
                  <c:v>1.2520539505481799E-4</c:v>
                </c:pt>
                <c:pt idx="37">
                  <c:v>1.5753829211856299E-4</c:v>
                </c:pt>
                <c:pt idx="38">
                  <c:v>1.7307622265269401E-4</c:v>
                </c:pt>
                <c:pt idx="40">
                  <c:v>1.32549946173025E-4</c:v>
                </c:pt>
                <c:pt idx="41">
                  <c:v>1.5325672763970101E-4</c:v>
                </c:pt>
                <c:pt idx="42">
                  <c:v>1.7887996950739099E-4</c:v>
                </c:pt>
                <c:pt idx="43">
                  <c:v>1.9574330494179001E-4</c:v>
                </c:pt>
              </c:numCache>
            </c:numRef>
          </c:val>
          <c:extLst>
            <c:ext xmlns:c16="http://schemas.microsoft.com/office/drawing/2014/chart" uri="{C3380CC4-5D6E-409C-BE32-E72D297353CC}">
              <c16:uniqueId val="{00000002-818A-4F01-9CA3-3A566122EE63}"/>
            </c:ext>
          </c:extLst>
        </c:ser>
        <c:dLbls>
          <c:showLegendKey val="0"/>
          <c:showVal val="0"/>
          <c:showCatName val="0"/>
          <c:showSerName val="0"/>
          <c:showPercent val="0"/>
          <c:showBubbleSize val="0"/>
        </c:dLbls>
        <c:gapWidth val="275"/>
        <c:overlap val="100"/>
        <c:axId val="1253782560"/>
        <c:axId val="971112208"/>
      </c:barChart>
      <c:catAx>
        <c:axId val="1253782560"/>
        <c:scaling>
          <c:orientation val="minMax"/>
        </c:scaling>
        <c:delete val="1"/>
        <c:axPos val="b"/>
        <c:numFmt formatCode="General" sourceLinked="1"/>
        <c:majorTickMark val="out"/>
        <c:minorTickMark val="none"/>
        <c:tickLblPos val="nextTo"/>
        <c:crossAx val="971112208"/>
        <c:crosses val="autoZero"/>
        <c:auto val="1"/>
        <c:lblAlgn val="ctr"/>
        <c:lblOffset val="100"/>
        <c:noMultiLvlLbl val="0"/>
      </c:catAx>
      <c:valAx>
        <c:axId val="971112208"/>
        <c:scaling>
          <c:orientation val="minMax"/>
        </c:scaling>
        <c:delete val="1"/>
        <c:axPos val="l"/>
        <c:numFmt formatCode="0%" sourceLinked="1"/>
        <c:majorTickMark val="out"/>
        <c:minorTickMark val="none"/>
        <c:tickLblPos val="nextTo"/>
        <c:crossAx val="1253782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spPr>
            <a:solidFill>
              <a:schemeClr val="accent6">
                <a:lumMod val="40000"/>
                <a:lumOff val="60000"/>
              </a:schemeClr>
            </a:solidFill>
            <a:ln w="19050">
              <a:solidFill>
                <a:schemeClr val="tx1"/>
              </a:solid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Sheet1!$C$58:$AT$58</c:f>
              <c:numCache>
                <c:formatCode>General</c:formatCode>
                <c:ptCount val="44"/>
                <c:pt idx="0">
                  <c:v>3.23460095143958E-4</c:v>
                </c:pt>
                <c:pt idx="1">
                  <c:v>2.0478777258654601E-4</c:v>
                </c:pt>
                <c:pt idx="2">
                  <c:v>1.12648907486039E-4</c:v>
                </c:pt>
                <c:pt idx="3">
                  <c:v>6.5710367890166701E-5</c:v>
                </c:pt>
                <c:pt idx="5">
                  <c:v>3.1386504307207198E-4</c:v>
                </c:pt>
                <c:pt idx="6">
                  <c:v>1.8634793021512301E-4</c:v>
                </c:pt>
                <c:pt idx="7">
                  <c:v>9.97915821225051E-5</c:v>
                </c:pt>
                <c:pt idx="8">
                  <c:v>5.2908888087188298E-5</c:v>
                </c:pt>
                <c:pt idx="10">
                  <c:v>2.8866869719772301E-4</c:v>
                </c:pt>
                <c:pt idx="11">
                  <c:v>1.4124601387713599E-4</c:v>
                </c:pt>
                <c:pt idx="12">
                  <c:v>7.4172509568838901E-5</c:v>
                </c:pt>
                <c:pt idx="13">
                  <c:v>4.1149365083880101E-5</c:v>
                </c:pt>
                <c:pt idx="15">
                  <c:v>3.4050518463893203E-4</c:v>
                </c:pt>
                <c:pt idx="16">
                  <c:v>2.1686541780622601E-4</c:v>
                </c:pt>
                <c:pt idx="17">
                  <c:v>1.1931693965203901E-4</c:v>
                </c:pt>
                <c:pt idx="18">
                  <c:v>7.0008484175729306E-5</c:v>
                </c:pt>
                <c:pt idx="20">
                  <c:v>2.8767047783638598E-4</c:v>
                </c:pt>
                <c:pt idx="21">
                  <c:v>1.59615938285212E-4</c:v>
                </c:pt>
                <c:pt idx="22">
                  <c:v>8.7336684820019897E-5</c:v>
                </c:pt>
                <c:pt idx="23">
                  <c:v>4.32228553500682E-5</c:v>
                </c:pt>
                <c:pt idx="25">
                  <c:v>3.5318275318983099E-4</c:v>
                </c:pt>
                <c:pt idx="26">
                  <c:v>2.25042267658503E-4</c:v>
                </c:pt>
                <c:pt idx="27">
                  <c:v>1.2508045169124901E-4</c:v>
                </c:pt>
                <c:pt idx="28">
                  <c:v>7.2744508087121604E-5</c:v>
                </c:pt>
                <c:pt idx="30">
                  <c:v>2.74970438612132E-4</c:v>
                </c:pt>
                <c:pt idx="31">
                  <c:v>1.6927364589172699E-4</c:v>
                </c:pt>
                <c:pt idx="32">
                  <c:v>9.6334538527251306E-5</c:v>
                </c:pt>
                <c:pt idx="33">
                  <c:v>5.2526501002610198E-5</c:v>
                </c:pt>
                <c:pt idx="35">
                  <c:v>3.5675712245317903E-4</c:v>
                </c:pt>
                <c:pt idx="36">
                  <c:v>2.2442768459080299E-4</c:v>
                </c:pt>
                <c:pt idx="37">
                  <c:v>1.20940250184781E-4</c:v>
                </c:pt>
                <c:pt idx="38">
                  <c:v>6.9508423836845394E-5</c:v>
                </c:pt>
                <c:pt idx="40">
                  <c:v>2.6628370560194203E-4</c:v>
                </c:pt>
                <c:pt idx="41">
                  <c:v>1.7579669224779E-4</c:v>
                </c:pt>
                <c:pt idx="42">
                  <c:v>1.0185278665788599E-4</c:v>
                </c:pt>
                <c:pt idx="43">
                  <c:v>4.94549895380544E-5</c:v>
                </c:pt>
              </c:numCache>
            </c:numRef>
          </c:val>
          <c:extLst>
            <c:ext xmlns:c16="http://schemas.microsoft.com/office/drawing/2014/chart" uri="{C3380CC4-5D6E-409C-BE32-E72D297353CC}">
              <c16:uniqueId val="{00000000-EC89-4A40-BB8C-C179627740A5}"/>
            </c:ext>
          </c:extLst>
        </c:ser>
        <c:ser>
          <c:idx val="1"/>
          <c:order val="1"/>
          <c:spPr>
            <a:solidFill>
              <a:schemeClr val="accent4"/>
            </a:solidFill>
            <a:ln w="19050">
              <a:solidFill>
                <a:schemeClr val="tx1"/>
              </a:solid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Sheet1!$C$59:$AT$59</c:f>
              <c:numCache>
                <c:formatCode>General</c:formatCode>
                <c:ptCount val="44"/>
                <c:pt idx="0">
                  <c:v>2.4637548695582102E-5</c:v>
                </c:pt>
                <c:pt idx="1">
                  <c:v>4.2920908658521001E-5</c:v>
                </c:pt>
                <c:pt idx="2">
                  <c:v>5.6806205254401899E-5</c:v>
                </c:pt>
                <c:pt idx="3">
                  <c:v>6.8275228074825403E-5</c:v>
                </c:pt>
                <c:pt idx="5">
                  <c:v>2.3597748101101199E-5</c:v>
                </c:pt>
                <c:pt idx="6">
                  <c:v>4.1180687750951799E-5</c:v>
                </c:pt>
                <c:pt idx="7">
                  <c:v>5.1944261442281198E-5</c:v>
                </c:pt>
                <c:pt idx="8">
                  <c:v>5.6989020766068402E-5</c:v>
                </c:pt>
                <c:pt idx="10">
                  <c:v>3.4858206953617699E-5</c:v>
                </c:pt>
                <c:pt idx="11">
                  <c:v>4.6194649189917899E-5</c:v>
                </c:pt>
                <c:pt idx="12">
                  <c:v>5.0329169995560697E-5</c:v>
                </c:pt>
                <c:pt idx="13">
                  <c:v>5.20158247841518E-5</c:v>
                </c:pt>
                <c:pt idx="15">
                  <c:v>2.46061121371199E-5</c:v>
                </c:pt>
                <c:pt idx="16">
                  <c:v>4.45692645317162E-5</c:v>
                </c:pt>
                <c:pt idx="17">
                  <c:v>6.02084803592669E-5</c:v>
                </c:pt>
                <c:pt idx="18">
                  <c:v>6.6925389147623495E-5</c:v>
                </c:pt>
                <c:pt idx="20">
                  <c:v>1.1951356515505601E-4</c:v>
                </c:pt>
                <c:pt idx="21">
                  <c:v>1.5991594330570501E-4</c:v>
                </c:pt>
                <c:pt idx="22">
                  <c:v>1.86124389007563E-4</c:v>
                </c:pt>
                <c:pt idx="23">
                  <c:v>2.00603415461193E-4</c:v>
                </c:pt>
                <c:pt idx="25">
                  <c:v>2.6366425267217699E-5</c:v>
                </c:pt>
                <c:pt idx="26">
                  <c:v>4.9578450773648198E-5</c:v>
                </c:pt>
                <c:pt idx="27">
                  <c:v>6.7140677485492807E-5</c:v>
                </c:pt>
                <c:pt idx="28">
                  <c:v>7.5099239585961998E-5</c:v>
                </c:pt>
                <c:pt idx="30">
                  <c:v>7.7795440919153005E-5</c:v>
                </c:pt>
                <c:pt idx="31">
                  <c:v>1.1226682643816799E-4</c:v>
                </c:pt>
                <c:pt idx="32">
                  <c:v>1.2850701829737301E-4</c:v>
                </c:pt>
                <c:pt idx="33">
                  <c:v>1.35584043310125E-4</c:v>
                </c:pt>
                <c:pt idx="35">
                  <c:v>3.8138648021830301E-5</c:v>
                </c:pt>
                <c:pt idx="36">
                  <c:v>7.3594336912056996E-5</c:v>
                </c:pt>
                <c:pt idx="37">
                  <c:v>1.0042380349665599E-4</c:v>
                </c:pt>
                <c:pt idx="38">
                  <c:v>1.10588568895778E-4</c:v>
                </c:pt>
                <c:pt idx="40">
                  <c:v>4.1955180807401597E-5</c:v>
                </c:pt>
                <c:pt idx="41">
                  <c:v>8.0206833962508898E-5</c:v>
                </c:pt>
                <c:pt idx="42">
                  <c:v>9.6268505534722706E-5</c:v>
                </c:pt>
                <c:pt idx="43">
                  <c:v>1.05787812485057E-4</c:v>
                </c:pt>
              </c:numCache>
            </c:numRef>
          </c:val>
          <c:extLst>
            <c:ext xmlns:c16="http://schemas.microsoft.com/office/drawing/2014/chart" uri="{C3380CC4-5D6E-409C-BE32-E72D297353CC}">
              <c16:uniqueId val="{00000001-EC89-4A40-BB8C-C179627740A5}"/>
            </c:ext>
          </c:extLst>
        </c:ser>
        <c:ser>
          <c:idx val="2"/>
          <c:order val="2"/>
          <c:spPr>
            <a:solidFill>
              <a:schemeClr val="bg2">
                <a:lumMod val="75000"/>
              </a:schemeClr>
            </a:solidFill>
            <a:ln w="19050">
              <a:solidFill>
                <a:schemeClr val="tx1"/>
              </a:solid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Sheet1!$C$60:$AT$60</c:f>
              <c:numCache>
                <c:formatCode>General</c:formatCode>
                <c:ptCount val="44"/>
                <c:pt idx="0">
                  <c:v>9.8988618855989195E-5</c:v>
                </c:pt>
                <c:pt idx="1">
                  <c:v>1.4698485030493301E-4</c:v>
                </c:pt>
                <c:pt idx="2">
                  <c:v>1.7616652510955901E-4</c:v>
                </c:pt>
                <c:pt idx="3">
                  <c:v>1.6905889646531201E-4</c:v>
                </c:pt>
                <c:pt idx="5">
                  <c:v>1.15377583026827E-4</c:v>
                </c:pt>
                <c:pt idx="6">
                  <c:v>1.76254072283925E-4</c:v>
                </c:pt>
                <c:pt idx="7">
                  <c:v>2.1219076098521401E-4</c:v>
                </c:pt>
                <c:pt idx="8">
                  <c:v>2.29250599796743E-4</c:v>
                </c:pt>
                <c:pt idx="10">
                  <c:v>1.06284413022871E-4</c:v>
                </c:pt>
                <c:pt idx="11">
                  <c:v>1.9450459268294701E-4</c:v>
                </c:pt>
                <c:pt idx="12">
                  <c:v>2.3149836858559999E-4</c:v>
                </c:pt>
                <c:pt idx="13">
                  <c:v>2.4812744878196803E-4</c:v>
                </c:pt>
                <c:pt idx="15">
                  <c:v>8.5644771701410803E-5</c:v>
                </c:pt>
                <c:pt idx="16">
                  <c:v>1.3410213201205801E-4</c:v>
                </c:pt>
                <c:pt idx="17">
                  <c:v>1.6247593752289401E-4</c:v>
                </c:pt>
                <c:pt idx="18">
                  <c:v>1.7456322917664701E-4</c:v>
                </c:pt>
                <c:pt idx="20">
                  <c:v>6.9904248758557603E-5</c:v>
                </c:pt>
                <c:pt idx="21">
                  <c:v>1.2933498870397001E-4</c:v>
                </c:pt>
                <c:pt idx="22">
                  <c:v>1.5481358111524499E-4</c:v>
                </c:pt>
                <c:pt idx="23">
                  <c:v>1.7023858138873801E-4</c:v>
                </c:pt>
                <c:pt idx="25">
                  <c:v>6.9740682138458396E-5</c:v>
                </c:pt>
                <c:pt idx="26">
                  <c:v>1.14476160767849E-4</c:v>
                </c:pt>
                <c:pt idx="27">
                  <c:v>1.41494466123258E-4</c:v>
                </c:pt>
                <c:pt idx="28">
                  <c:v>1.5365879722691601E-4</c:v>
                </c:pt>
                <c:pt idx="30">
                  <c:v>9.9713207018714697E-5</c:v>
                </c:pt>
                <c:pt idx="31">
                  <c:v>1.35899212320106E-4</c:v>
                </c:pt>
                <c:pt idx="32">
                  <c:v>1.6031237692537599E-4</c:v>
                </c:pt>
                <c:pt idx="33">
                  <c:v>1.74860503487265E-4</c:v>
                </c:pt>
                <c:pt idx="35">
                  <c:v>7.1659922974990706E-5</c:v>
                </c:pt>
                <c:pt idx="36">
                  <c:v>1.2520539505481799E-4</c:v>
                </c:pt>
                <c:pt idx="37">
                  <c:v>1.5753829211856299E-4</c:v>
                </c:pt>
                <c:pt idx="38">
                  <c:v>1.7307622265269401E-4</c:v>
                </c:pt>
                <c:pt idx="40">
                  <c:v>1.32549946173025E-4</c:v>
                </c:pt>
                <c:pt idx="41">
                  <c:v>1.5325672763970101E-4</c:v>
                </c:pt>
                <c:pt idx="42">
                  <c:v>1.7887996950739099E-4</c:v>
                </c:pt>
                <c:pt idx="43">
                  <c:v>1.9574330494179001E-4</c:v>
                </c:pt>
              </c:numCache>
            </c:numRef>
          </c:val>
          <c:extLst>
            <c:ext xmlns:c16="http://schemas.microsoft.com/office/drawing/2014/chart" uri="{C3380CC4-5D6E-409C-BE32-E72D297353CC}">
              <c16:uniqueId val="{00000002-EC89-4A40-BB8C-C179627740A5}"/>
            </c:ext>
          </c:extLst>
        </c:ser>
        <c:dLbls>
          <c:showLegendKey val="0"/>
          <c:showVal val="0"/>
          <c:showCatName val="0"/>
          <c:showSerName val="0"/>
          <c:showPercent val="0"/>
          <c:showBubbleSize val="0"/>
        </c:dLbls>
        <c:gapWidth val="275"/>
        <c:overlap val="100"/>
        <c:axId val="1253782560"/>
        <c:axId val="971112208"/>
      </c:barChart>
      <c:catAx>
        <c:axId val="1253782560"/>
        <c:scaling>
          <c:orientation val="minMax"/>
        </c:scaling>
        <c:delete val="1"/>
        <c:axPos val="b"/>
        <c:numFmt formatCode="General" sourceLinked="1"/>
        <c:majorTickMark val="out"/>
        <c:minorTickMark val="none"/>
        <c:tickLblPos val="nextTo"/>
        <c:crossAx val="971112208"/>
        <c:crosses val="autoZero"/>
        <c:auto val="1"/>
        <c:lblAlgn val="ctr"/>
        <c:lblOffset val="100"/>
        <c:noMultiLvlLbl val="0"/>
      </c:catAx>
      <c:valAx>
        <c:axId val="971112208"/>
        <c:scaling>
          <c:orientation val="minMax"/>
        </c:scaling>
        <c:delete val="1"/>
        <c:axPos val="l"/>
        <c:numFmt formatCode="0%" sourceLinked="1"/>
        <c:majorTickMark val="out"/>
        <c:minorTickMark val="none"/>
        <c:tickLblPos val="nextTo"/>
        <c:crossAx val="1253782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spPr>
            <a:solidFill>
              <a:schemeClr val="accent6">
                <a:lumMod val="40000"/>
                <a:lumOff val="60000"/>
              </a:schemeClr>
            </a:solidFill>
            <a:ln w="19050">
              <a:solidFill>
                <a:srgbClr val="0000FF"/>
              </a:solidFill>
              <a:prstDash val="sysDash"/>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Sheet1!$C$50:$AT$50</c:f>
              <c:numCache>
                <c:formatCode>General</c:formatCode>
                <c:ptCount val="44"/>
                <c:pt idx="0">
                  <c:v>2.9183796291295199E-4</c:v>
                </c:pt>
                <c:pt idx="1">
                  <c:v>1.4273829391717199E-4</c:v>
                </c:pt>
                <c:pt idx="2">
                  <c:v>7.2764935397404793E-5</c:v>
                </c:pt>
                <c:pt idx="3">
                  <c:v>3.4026765761769698E-5</c:v>
                </c:pt>
                <c:pt idx="5">
                  <c:v>2.75302336123906E-4</c:v>
                </c:pt>
                <c:pt idx="6">
                  <c:v>1.61117665109554E-4</c:v>
                </c:pt>
                <c:pt idx="7">
                  <c:v>8.9002012911738396E-5</c:v>
                </c:pt>
                <c:pt idx="8">
                  <c:v>4.4016226957675398E-5</c:v>
                </c:pt>
                <c:pt idx="10">
                  <c:v>2.6805308332745797E-4</c:v>
                </c:pt>
                <c:pt idx="11">
                  <c:v>1.4885784428875901E-4</c:v>
                </c:pt>
                <c:pt idx="12">
                  <c:v>7.7486523846899394E-5</c:v>
                </c:pt>
                <c:pt idx="13">
                  <c:v>3.89958648575237E-5</c:v>
                </c:pt>
                <c:pt idx="15">
                  <c:v>2.35031767470062E-4</c:v>
                </c:pt>
                <c:pt idx="16">
                  <c:v>1.3516168276767699E-4</c:v>
                </c:pt>
                <c:pt idx="17">
                  <c:v>8.6111649648977099E-5</c:v>
                </c:pt>
                <c:pt idx="18">
                  <c:v>4.1224294263635103E-5</c:v>
                </c:pt>
                <c:pt idx="20">
                  <c:v>2.51193776699735E-4</c:v>
                </c:pt>
                <c:pt idx="21">
                  <c:v>1.5640642398606299E-4</c:v>
                </c:pt>
                <c:pt idx="22">
                  <c:v>8.9256818139333205E-5</c:v>
                </c:pt>
                <c:pt idx="23">
                  <c:v>5.0531437628414499E-5</c:v>
                </c:pt>
                <c:pt idx="25">
                  <c:v>2.78796615668527E-4</c:v>
                </c:pt>
                <c:pt idx="26">
                  <c:v>1.69553011071775E-4</c:v>
                </c:pt>
                <c:pt idx="27">
                  <c:v>9.3073924930210203E-5</c:v>
                </c:pt>
                <c:pt idx="28">
                  <c:v>4.8721576903902101E-5</c:v>
                </c:pt>
                <c:pt idx="30">
                  <c:v>3.0157492910126699E-4</c:v>
                </c:pt>
                <c:pt idx="31">
                  <c:v>1.8947881190507001E-4</c:v>
                </c:pt>
                <c:pt idx="32">
                  <c:v>8.65889576279797E-5</c:v>
                </c:pt>
                <c:pt idx="33">
                  <c:v>4.5801328360725001E-5</c:v>
                </c:pt>
                <c:pt idx="35">
                  <c:v>1.6873352520290001E-4</c:v>
                </c:pt>
                <c:pt idx="36">
                  <c:v>1.0912827793712099E-4</c:v>
                </c:pt>
                <c:pt idx="37">
                  <c:v>6.4076621869493103E-5</c:v>
                </c:pt>
                <c:pt idx="38">
                  <c:v>3.8164562668157702E-5</c:v>
                </c:pt>
                <c:pt idx="40">
                  <c:v>3.37295568694431E-4</c:v>
                </c:pt>
                <c:pt idx="41">
                  <c:v>1.3702722555456701E-4</c:v>
                </c:pt>
                <c:pt idx="42">
                  <c:v>7.0098915610141205E-5</c:v>
                </c:pt>
                <c:pt idx="43">
                  <c:v>3.4829787424854502E-5</c:v>
                </c:pt>
              </c:numCache>
            </c:numRef>
          </c:val>
          <c:extLst>
            <c:ext xmlns:c16="http://schemas.microsoft.com/office/drawing/2014/chart" uri="{C3380CC4-5D6E-409C-BE32-E72D297353CC}">
              <c16:uniqueId val="{00000000-84BA-4AD9-BD73-D0B864EDD2C5}"/>
            </c:ext>
          </c:extLst>
        </c:ser>
        <c:ser>
          <c:idx val="1"/>
          <c:order val="1"/>
          <c:spPr>
            <a:solidFill>
              <a:schemeClr val="accent4"/>
            </a:solidFill>
            <a:ln w="19050">
              <a:solidFill>
                <a:srgbClr val="0000FF"/>
              </a:solidFill>
              <a:prstDash val="sysDash"/>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Sheet1!$C$51:$AT$51</c:f>
              <c:numCache>
                <c:formatCode>General</c:formatCode>
                <c:ptCount val="44"/>
                <c:pt idx="0">
                  <c:v>1.9284020816710799E-5</c:v>
                </c:pt>
                <c:pt idx="1">
                  <c:v>3.10043256144027E-5</c:v>
                </c:pt>
                <c:pt idx="2">
                  <c:v>3.56449688551922E-5</c:v>
                </c:pt>
                <c:pt idx="3">
                  <c:v>3.7930499183751902E-5</c:v>
                </c:pt>
                <c:pt idx="5">
                  <c:v>9.9165229763577606E-5</c:v>
                </c:pt>
                <c:pt idx="6">
                  <c:v>1.36943930275324E-4</c:v>
                </c:pt>
                <c:pt idx="7">
                  <c:v>1.5700230444641499E-4</c:v>
                </c:pt>
                <c:pt idx="8">
                  <c:v>1.68049325222141E-4</c:v>
                </c:pt>
                <c:pt idx="10">
                  <c:v>2.0156985536346001E-5</c:v>
                </c:pt>
                <c:pt idx="11">
                  <c:v>3.1093198643878502E-5</c:v>
                </c:pt>
                <c:pt idx="12">
                  <c:v>3.6978326497372403E-5</c:v>
                </c:pt>
                <c:pt idx="13">
                  <c:v>3.9855671128803597E-5</c:v>
                </c:pt>
                <c:pt idx="15">
                  <c:v>5.8386365989174703E-5</c:v>
                </c:pt>
                <c:pt idx="16">
                  <c:v>1.01949680205173E-4</c:v>
                </c:pt>
                <c:pt idx="17">
                  <c:v>1.2980151714615001E-4</c:v>
                </c:pt>
                <c:pt idx="18">
                  <c:v>1.4809857576571E-4</c:v>
                </c:pt>
                <c:pt idx="20">
                  <c:v>3.4200029166020203E-5</c:v>
                </c:pt>
                <c:pt idx="21">
                  <c:v>4.8196307650551502E-5</c:v>
                </c:pt>
                <c:pt idx="22">
                  <c:v>5.6912307408008899E-5</c:v>
                </c:pt>
                <c:pt idx="23">
                  <c:v>6.1282518117766302E-5</c:v>
                </c:pt>
                <c:pt idx="25">
                  <c:v>3.7984818983882299E-5</c:v>
                </c:pt>
                <c:pt idx="26">
                  <c:v>5.9806079457411201E-5</c:v>
                </c:pt>
                <c:pt idx="27">
                  <c:v>7.3298280956787595E-5</c:v>
                </c:pt>
                <c:pt idx="28">
                  <c:v>7.8816553531546593E-5</c:v>
                </c:pt>
                <c:pt idx="30">
                  <c:v>5.5450569145130099E-5</c:v>
                </c:pt>
                <c:pt idx="31">
                  <c:v>4.52916777904069E-5</c:v>
                </c:pt>
                <c:pt idx="32">
                  <c:v>9.81517369117446E-5</c:v>
                </c:pt>
                <c:pt idx="33">
                  <c:v>1.03079970749526E-4</c:v>
                </c:pt>
                <c:pt idx="35">
                  <c:v>4.2343402248773899E-5</c:v>
                </c:pt>
                <c:pt idx="36">
                  <c:v>4.9583733863144003E-5</c:v>
                </c:pt>
                <c:pt idx="37">
                  <c:v>5.4512846230503798E-5</c:v>
                </c:pt>
                <c:pt idx="38">
                  <c:v>6.04061639737866E-5</c:v>
                </c:pt>
                <c:pt idx="40">
                  <c:v>7.60706167782053E-5</c:v>
                </c:pt>
                <c:pt idx="41">
                  <c:v>1.3207165072872E-4</c:v>
                </c:pt>
                <c:pt idx="42">
                  <c:v>1.4458369879288201E-4</c:v>
                </c:pt>
                <c:pt idx="43">
                  <c:v>1.5021291945639E-4</c:v>
                </c:pt>
              </c:numCache>
            </c:numRef>
          </c:val>
          <c:extLst>
            <c:ext xmlns:c16="http://schemas.microsoft.com/office/drawing/2014/chart" uri="{C3380CC4-5D6E-409C-BE32-E72D297353CC}">
              <c16:uniqueId val="{00000001-84BA-4AD9-BD73-D0B864EDD2C5}"/>
            </c:ext>
          </c:extLst>
        </c:ser>
        <c:ser>
          <c:idx val="2"/>
          <c:order val="2"/>
          <c:spPr>
            <a:solidFill>
              <a:schemeClr val="bg2">
                <a:lumMod val="75000"/>
              </a:schemeClr>
            </a:solidFill>
            <a:ln w="19050">
              <a:solidFill>
                <a:srgbClr val="0000FF"/>
              </a:solidFill>
              <a:prstDash val="sysDash"/>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Sheet1!$C$52:$AT$52</c:f>
              <c:numCache>
                <c:formatCode>General</c:formatCode>
                <c:ptCount val="44"/>
                <c:pt idx="0">
                  <c:v>1.52385975937892E-4</c:v>
                </c:pt>
                <c:pt idx="1">
                  <c:v>2.49348158081118E-4</c:v>
                </c:pt>
                <c:pt idx="2">
                  <c:v>2.9157680560940301E-4</c:v>
                </c:pt>
                <c:pt idx="3">
                  <c:v>3.13009738842929E-4</c:v>
                </c:pt>
                <c:pt idx="5">
                  <c:v>8.9607470412516094E-5</c:v>
                </c:pt>
                <c:pt idx="6">
                  <c:v>1.33743745715122E-4</c:v>
                </c:pt>
                <c:pt idx="7">
                  <c:v>1.60705975941846E-4</c:v>
                </c:pt>
                <c:pt idx="8">
                  <c:v>1.7711359182018399E-4</c:v>
                </c:pt>
                <c:pt idx="10">
                  <c:v>1.7155278280861001E-4</c:v>
                </c:pt>
                <c:pt idx="11">
                  <c:v>2.4729871046736302E-4</c:v>
                </c:pt>
                <c:pt idx="12">
                  <c:v>2.90077857385501E-4</c:v>
                </c:pt>
                <c:pt idx="13">
                  <c:v>3.1163297332148201E-4</c:v>
                </c:pt>
                <c:pt idx="15">
                  <c:v>1.0639142717476499E-4</c:v>
                </c:pt>
                <c:pt idx="16">
                  <c:v>1.4338400478617301E-4</c:v>
                </c:pt>
                <c:pt idx="17">
                  <c:v>2.0694394866184801E-4</c:v>
                </c:pt>
                <c:pt idx="18">
                  <c:v>1.7857916837065501E-4</c:v>
                </c:pt>
                <c:pt idx="20">
                  <c:v>1.3402845868005101E-4</c:v>
                </c:pt>
                <c:pt idx="21">
                  <c:v>1.70014165263385E-4</c:v>
                </c:pt>
                <c:pt idx="22">
                  <c:v>1.92787978402658E-4</c:v>
                </c:pt>
                <c:pt idx="23">
                  <c:v>2.0420531723542101E-4</c:v>
                </c:pt>
                <c:pt idx="25">
                  <c:v>1.28780153029768E-4</c:v>
                </c:pt>
                <c:pt idx="26">
                  <c:v>1.74018177670814E-4</c:v>
                </c:pt>
                <c:pt idx="27">
                  <c:v>2.0261350076300201E-4</c:v>
                </c:pt>
                <c:pt idx="28">
                  <c:v>2.1839065816455099E-4</c:v>
                </c:pt>
                <c:pt idx="30">
                  <c:v>9.6925799053602796E-5</c:v>
                </c:pt>
                <c:pt idx="31">
                  <c:v>1.4836204420452299E-4</c:v>
                </c:pt>
                <c:pt idx="32">
                  <c:v>1.9413503176027601E-4</c:v>
                </c:pt>
                <c:pt idx="33">
                  <c:v>2.11656875639749E-4</c:v>
                </c:pt>
                <c:pt idx="35">
                  <c:v>1.84989455387933E-4</c:v>
                </c:pt>
                <c:pt idx="36">
                  <c:v>2.1137665979973499E-4</c:v>
                </c:pt>
                <c:pt idx="37">
                  <c:v>2.2963345225000299E-4</c:v>
                </c:pt>
                <c:pt idx="38">
                  <c:v>2.2754624430805601E-4</c:v>
                </c:pt>
                <c:pt idx="40">
                  <c:v>6.3665790177363897E-5</c:v>
                </c:pt>
                <c:pt idx="41">
                  <c:v>1.7069968666671301E-4</c:v>
                </c:pt>
                <c:pt idx="42">
                  <c:v>2.0511419709697701E-4</c:v>
                </c:pt>
                <c:pt idx="43">
                  <c:v>2.2305148851467399E-4</c:v>
                </c:pt>
              </c:numCache>
            </c:numRef>
          </c:val>
          <c:extLst>
            <c:ext xmlns:c16="http://schemas.microsoft.com/office/drawing/2014/chart" uri="{C3380CC4-5D6E-409C-BE32-E72D297353CC}">
              <c16:uniqueId val="{00000002-84BA-4AD9-BD73-D0B864EDD2C5}"/>
            </c:ext>
          </c:extLst>
        </c:ser>
        <c:dLbls>
          <c:showLegendKey val="0"/>
          <c:showVal val="0"/>
          <c:showCatName val="0"/>
          <c:showSerName val="0"/>
          <c:showPercent val="0"/>
          <c:showBubbleSize val="0"/>
        </c:dLbls>
        <c:gapWidth val="275"/>
        <c:overlap val="100"/>
        <c:axId val="1253782560"/>
        <c:axId val="971112208"/>
      </c:barChart>
      <c:catAx>
        <c:axId val="1253782560"/>
        <c:scaling>
          <c:orientation val="minMax"/>
        </c:scaling>
        <c:delete val="1"/>
        <c:axPos val="b"/>
        <c:numFmt formatCode="General" sourceLinked="1"/>
        <c:majorTickMark val="out"/>
        <c:minorTickMark val="none"/>
        <c:tickLblPos val="nextTo"/>
        <c:crossAx val="971112208"/>
        <c:crosses val="autoZero"/>
        <c:auto val="1"/>
        <c:lblAlgn val="ctr"/>
        <c:lblOffset val="100"/>
        <c:noMultiLvlLbl val="0"/>
      </c:catAx>
      <c:valAx>
        <c:axId val="971112208"/>
        <c:scaling>
          <c:orientation val="minMax"/>
        </c:scaling>
        <c:delete val="1"/>
        <c:axPos val="l"/>
        <c:numFmt formatCode="0%" sourceLinked="1"/>
        <c:majorTickMark val="out"/>
        <c:minorTickMark val="none"/>
        <c:tickLblPos val="nextTo"/>
        <c:crossAx val="1253782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spPr>
            <a:solidFill>
              <a:schemeClr val="accent6">
                <a:lumMod val="40000"/>
                <a:lumOff val="60000"/>
              </a:schemeClr>
            </a:solidFill>
            <a:ln w="19050">
              <a:solidFill>
                <a:srgbClr val="0000FF"/>
              </a:solidFill>
              <a:prstDash val="sysDash"/>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Sheet1!$C$50:$AT$50</c:f>
              <c:numCache>
                <c:formatCode>General</c:formatCode>
                <c:ptCount val="44"/>
                <c:pt idx="0">
                  <c:v>2.9183796291295199E-4</c:v>
                </c:pt>
                <c:pt idx="1">
                  <c:v>1.4273829391717199E-4</c:v>
                </c:pt>
                <c:pt idx="2">
                  <c:v>7.2764935397404793E-5</c:v>
                </c:pt>
                <c:pt idx="3">
                  <c:v>3.4026765761769698E-5</c:v>
                </c:pt>
                <c:pt idx="5">
                  <c:v>2.75302336123906E-4</c:v>
                </c:pt>
                <c:pt idx="6">
                  <c:v>1.61117665109554E-4</c:v>
                </c:pt>
                <c:pt idx="7">
                  <c:v>8.9002012911738396E-5</c:v>
                </c:pt>
                <c:pt idx="8">
                  <c:v>4.4016226957675398E-5</c:v>
                </c:pt>
                <c:pt idx="10">
                  <c:v>2.6805308332745797E-4</c:v>
                </c:pt>
                <c:pt idx="11">
                  <c:v>1.4885784428875901E-4</c:v>
                </c:pt>
                <c:pt idx="12">
                  <c:v>7.7486523846899394E-5</c:v>
                </c:pt>
                <c:pt idx="13">
                  <c:v>3.89958648575237E-5</c:v>
                </c:pt>
                <c:pt idx="15">
                  <c:v>2.35031767470062E-4</c:v>
                </c:pt>
                <c:pt idx="16">
                  <c:v>1.3516168276767699E-4</c:v>
                </c:pt>
                <c:pt idx="17">
                  <c:v>8.6111649648977099E-5</c:v>
                </c:pt>
                <c:pt idx="18">
                  <c:v>4.1224294263635103E-5</c:v>
                </c:pt>
                <c:pt idx="20">
                  <c:v>2.51193776699735E-4</c:v>
                </c:pt>
                <c:pt idx="21">
                  <c:v>1.5640642398606299E-4</c:v>
                </c:pt>
                <c:pt idx="22">
                  <c:v>8.9256818139333205E-5</c:v>
                </c:pt>
                <c:pt idx="23">
                  <c:v>5.0531437628414499E-5</c:v>
                </c:pt>
                <c:pt idx="25">
                  <c:v>2.78796615668527E-4</c:v>
                </c:pt>
                <c:pt idx="26">
                  <c:v>1.69553011071775E-4</c:v>
                </c:pt>
                <c:pt idx="27">
                  <c:v>9.3073924930210203E-5</c:v>
                </c:pt>
                <c:pt idx="28">
                  <c:v>4.8721576903902101E-5</c:v>
                </c:pt>
                <c:pt idx="30">
                  <c:v>3.0157492910126699E-4</c:v>
                </c:pt>
                <c:pt idx="31">
                  <c:v>1.8947881190507001E-4</c:v>
                </c:pt>
                <c:pt idx="32">
                  <c:v>8.65889576279797E-5</c:v>
                </c:pt>
                <c:pt idx="33">
                  <c:v>4.5801328360725001E-5</c:v>
                </c:pt>
                <c:pt idx="35">
                  <c:v>1.6873352520290001E-4</c:v>
                </c:pt>
                <c:pt idx="36">
                  <c:v>1.0912827793712099E-4</c:v>
                </c:pt>
                <c:pt idx="37">
                  <c:v>6.4076621869493103E-5</c:v>
                </c:pt>
                <c:pt idx="38">
                  <c:v>3.8164562668157702E-5</c:v>
                </c:pt>
                <c:pt idx="40">
                  <c:v>3.37295568694431E-4</c:v>
                </c:pt>
                <c:pt idx="41">
                  <c:v>1.3702722555456701E-4</c:v>
                </c:pt>
                <c:pt idx="42">
                  <c:v>7.0098915610141205E-5</c:v>
                </c:pt>
                <c:pt idx="43">
                  <c:v>3.4829787424854502E-5</c:v>
                </c:pt>
              </c:numCache>
            </c:numRef>
          </c:val>
          <c:extLst>
            <c:ext xmlns:c16="http://schemas.microsoft.com/office/drawing/2014/chart" uri="{C3380CC4-5D6E-409C-BE32-E72D297353CC}">
              <c16:uniqueId val="{00000000-5765-4C64-BC9E-4CBD002D1449}"/>
            </c:ext>
          </c:extLst>
        </c:ser>
        <c:ser>
          <c:idx val="1"/>
          <c:order val="1"/>
          <c:spPr>
            <a:solidFill>
              <a:schemeClr val="accent4"/>
            </a:solidFill>
            <a:ln w="19050">
              <a:solidFill>
                <a:srgbClr val="0000FF"/>
              </a:solidFill>
              <a:prstDash val="sysDash"/>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Sheet1!$C$51:$AT$51</c:f>
              <c:numCache>
                <c:formatCode>General</c:formatCode>
                <c:ptCount val="44"/>
                <c:pt idx="0">
                  <c:v>1.9284020816710799E-5</c:v>
                </c:pt>
                <c:pt idx="1">
                  <c:v>3.10043256144027E-5</c:v>
                </c:pt>
                <c:pt idx="2">
                  <c:v>3.56449688551922E-5</c:v>
                </c:pt>
                <c:pt idx="3">
                  <c:v>3.7930499183751902E-5</c:v>
                </c:pt>
                <c:pt idx="5">
                  <c:v>9.9165229763577606E-5</c:v>
                </c:pt>
                <c:pt idx="6">
                  <c:v>1.36943930275324E-4</c:v>
                </c:pt>
                <c:pt idx="7">
                  <c:v>1.5700230444641499E-4</c:v>
                </c:pt>
                <c:pt idx="8">
                  <c:v>1.68049325222141E-4</c:v>
                </c:pt>
                <c:pt idx="10">
                  <c:v>2.0156985536346001E-5</c:v>
                </c:pt>
                <c:pt idx="11">
                  <c:v>3.1093198643878502E-5</c:v>
                </c:pt>
                <c:pt idx="12">
                  <c:v>3.6978326497372403E-5</c:v>
                </c:pt>
                <c:pt idx="13">
                  <c:v>3.9855671128803597E-5</c:v>
                </c:pt>
                <c:pt idx="15">
                  <c:v>5.8386365989174703E-5</c:v>
                </c:pt>
                <c:pt idx="16">
                  <c:v>1.01949680205173E-4</c:v>
                </c:pt>
                <c:pt idx="17">
                  <c:v>1.2980151714615001E-4</c:v>
                </c:pt>
                <c:pt idx="18">
                  <c:v>1.4809857576571E-4</c:v>
                </c:pt>
                <c:pt idx="20">
                  <c:v>3.4200029166020203E-5</c:v>
                </c:pt>
                <c:pt idx="21">
                  <c:v>4.8196307650551502E-5</c:v>
                </c:pt>
                <c:pt idx="22">
                  <c:v>5.6912307408008899E-5</c:v>
                </c:pt>
                <c:pt idx="23">
                  <c:v>6.1282518117766302E-5</c:v>
                </c:pt>
                <c:pt idx="25">
                  <c:v>3.7984818983882299E-5</c:v>
                </c:pt>
                <c:pt idx="26">
                  <c:v>5.9806079457411201E-5</c:v>
                </c:pt>
                <c:pt idx="27">
                  <c:v>7.3298280956787595E-5</c:v>
                </c:pt>
                <c:pt idx="28">
                  <c:v>7.8816553531546593E-5</c:v>
                </c:pt>
                <c:pt idx="30">
                  <c:v>5.5450569145130099E-5</c:v>
                </c:pt>
                <c:pt idx="31">
                  <c:v>4.52916777904069E-5</c:v>
                </c:pt>
                <c:pt idx="32">
                  <c:v>9.81517369117446E-5</c:v>
                </c:pt>
                <c:pt idx="33">
                  <c:v>1.03079970749526E-4</c:v>
                </c:pt>
                <c:pt idx="35">
                  <c:v>4.2343402248773899E-5</c:v>
                </c:pt>
                <c:pt idx="36">
                  <c:v>4.9583733863144003E-5</c:v>
                </c:pt>
                <c:pt idx="37">
                  <c:v>5.4512846230503798E-5</c:v>
                </c:pt>
                <c:pt idx="38">
                  <c:v>6.04061639737866E-5</c:v>
                </c:pt>
                <c:pt idx="40">
                  <c:v>7.60706167782053E-5</c:v>
                </c:pt>
                <c:pt idx="41">
                  <c:v>1.3207165072872E-4</c:v>
                </c:pt>
                <c:pt idx="42">
                  <c:v>1.4458369879288201E-4</c:v>
                </c:pt>
                <c:pt idx="43">
                  <c:v>1.5021291945639E-4</c:v>
                </c:pt>
              </c:numCache>
            </c:numRef>
          </c:val>
          <c:extLst>
            <c:ext xmlns:c16="http://schemas.microsoft.com/office/drawing/2014/chart" uri="{C3380CC4-5D6E-409C-BE32-E72D297353CC}">
              <c16:uniqueId val="{00000001-5765-4C64-BC9E-4CBD002D1449}"/>
            </c:ext>
          </c:extLst>
        </c:ser>
        <c:ser>
          <c:idx val="2"/>
          <c:order val="2"/>
          <c:spPr>
            <a:solidFill>
              <a:schemeClr val="bg2">
                <a:lumMod val="75000"/>
              </a:schemeClr>
            </a:solidFill>
            <a:ln w="19050">
              <a:solidFill>
                <a:srgbClr val="0000FF"/>
              </a:solidFill>
              <a:prstDash val="sysDash"/>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Sheet1!$C$52:$AT$52</c:f>
              <c:numCache>
                <c:formatCode>General</c:formatCode>
                <c:ptCount val="44"/>
                <c:pt idx="0">
                  <c:v>1.52385975937892E-4</c:v>
                </c:pt>
                <c:pt idx="1">
                  <c:v>2.49348158081118E-4</c:v>
                </c:pt>
                <c:pt idx="2">
                  <c:v>2.9157680560940301E-4</c:v>
                </c:pt>
                <c:pt idx="3">
                  <c:v>3.13009738842929E-4</c:v>
                </c:pt>
                <c:pt idx="5">
                  <c:v>8.9607470412516094E-5</c:v>
                </c:pt>
                <c:pt idx="6">
                  <c:v>1.33743745715122E-4</c:v>
                </c:pt>
                <c:pt idx="7">
                  <c:v>1.60705975941846E-4</c:v>
                </c:pt>
                <c:pt idx="8">
                  <c:v>1.7711359182018399E-4</c:v>
                </c:pt>
                <c:pt idx="10">
                  <c:v>1.7155278280861001E-4</c:v>
                </c:pt>
                <c:pt idx="11">
                  <c:v>2.4729871046736302E-4</c:v>
                </c:pt>
                <c:pt idx="12">
                  <c:v>2.90077857385501E-4</c:v>
                </c:pt>
                <c:pt idx="13">
                  <c:v>3.1163297332148201E-4</c:v>
                </c:pt>
                <c:pt idx="15">
                  <c:v>1.0639142717476499E-4</c:v>
                </c:pt>
                <c:pt idx="16">
                  <c:v>1.4338400478617301E-4</c:v>
                </c:pt>
                <c:pt idx="17">
                  <c:v>2.0694394866184801E-4</c:v>
                </c:pt>
                <c:pt idx="18">
                  <c:v>1.7857916837065501E-4</c:v>
                </c:pt>
                <c:pt idx="20">
                  <c:v>1.3402845868005101E-4</c:v>
                </c:pt>
                <c:pt idx="21">
                  <c:v>1.70014165263385E-4</c:v>
                </c:pt>
                <c:pt idx="22">
                  <c:v>1.92787978402658E-4</c:v>
                </c:pt>
                <c:pt idx="23">
                  <c:v>2.0420531723542101E-4</c:v>
                </c:pt>
                <c:pt idx="25">
                  <c:v>1.28780153029768E-4</c:v>
                </c:pt>
                <c:pt idx="26">
                  <c:v>1.74018177670814E-4</c:v>
                </c:pt>
                <c:pt idx="27">
                  <c:v>2.0261350076300201E-4</c:v>
                </c:pt>
                <c:pt idx="28">
                  <c:v>2.1839065816455099E-4</c:v>
                </c:pt>
                <c:pt idx="30">
                  <c:v>9.6925799053602796E-5</c:v>
                </c:pt>
                <c:pt idx="31">
                  <c:v>1.4836204420452299E-4</c:v>
                </c:pt>
                <c:pt idx="32">
                  <c:v>1.9413503176027601E-4</c:v>
                </c:pt>
                <c:pt idx="33">
                  <c:v>2.11656875639749E-4</c:v>
                </c:pt>
                <c:pt idx="35">
                  <c:v>1.84989455387933E-4</c:v>
                </c:pt>
                <c:pt idx="36">
                  <c:v>2.1137665979973499E-4</c:v>
                </c:pt>
                <c:pt idx="37">
                  <c:v>2.2963345225000299E-4</c:v>
                </c:pt>
                <c:pt idx="38">
                  <c:v>2.2754624430805601E-4</c:v>
                </c:pt>
                <c:pt idx="40">
                  <c:v>6.3665790177363897E-5</c:v>
                </c:pt>
                <c:pt idx="41">
                  <c:v>1.7069968666671301E-4</c:v>
                </c:pt>
                <c:pt idx="42">
                  <c:v>2.0511419709697701E-4</c:v>
                </c:pt>
                <c:pt idx="43">
                  <c:v>2.2305148851467399E-4</c:v>
                </c:pt>
              </c:numCache>
            </c:numRef>
          </c:val>
          <c:extLst>
            <c:ext xmlns:c16="http://schemas.microsoft.com/office/drawing/2014/chart" uri="{C3380CC4-5D6E-409C-BE32-E72D297353CC}">
              <c16:uniqueId val="{00000002-5765-4C64-BC9E-4CBD002D1449}"/>
            </c:ext>
          </c:extLst>
        </c:ser>
        <c:dLbls>
          <c:showLegendKey val="0"/>
          <c:showVal val="0"/>
          <c:showCatName val="0"/>
          <c:showSerName val="0"/>
          <c:showPercent val="0"/>
          <c:showBubbleSize val="0"/>
        </c:dLbls>
        <c:gapWidth val="275"/>
        <c:overlap val="100"/>
        <c:axId val="1253782560"/>
        <c:axId val="971112208"/>
      </c:barChart>
      <c:catAx>
        <c:axId val="1253782560"/>
        <c:scaling>
          <c:orientation val="minMax"/>
        </c:scaling>
        <c:delete val="1"/>
        <c:axPos val="b"/>
        <c:numFmt formatCode="General" sourceLinked="1"/>
        <c:majorTickMark val="out"/>
        <c:minorTickMark val="none"/>
        <c:tickLblPos val="nextTo"/>
        <c:crossAx val="971112208"/>
        <c:crosses val="autoZero"/>
        <c:auto val="1"/>
        <c:lblAlgn val="ctr"/>
        <c:lblOffset val="100"/>
        <c:noMultiLvlLbl val="0"/>
      </c:catAx>
      <c:valAx>
        <c:axId val="971112208"/>
        <c:scaling>
          <c:orientation val="minMax"/>
        </c:scaling>
        <c:delete val="1"/>
        <c:axPos val="l"/>
        <c:numFmt formatCode="0%" sourceLinked="1"/>
        <c:majorTickMark val="out"/>
        <c:minorTickMark val="none"/>
        <c:tickLblPos val="nextTo"/>
        <c:crossAx val="1253782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612080054361491E-2"/>
          <c:y val="0.31064327219256355"/>
          <c:w val="0.97677583989127703"/>
          <c:h val="0.4972158148768604"/>
        </c:manualLayout>
      </c:layout>
      <c:barChart>
        <c:barDir val="col"/>
        <c:grouping val="percentStacked"/>
        <c:varyColors val="0"/>
        <c:ser>
          <c:idx val="0"/>
          <c:order val="0"/>
          <c:spPr>
            <a:noFill/>
            <a:ln>
              <a:no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Sheet1!$C$50:$AT$50</c:f>
              <c:numCache>
                <c:formatCode>0.00E+00</c:formatCode>
                <c:ptCount val="44"/>
                <c:pt idx="0">
                  <c:v>2.3300000000000001E-5</c:v>
                </c:pt>
                <c:pt idx="1">
                  <c:v>7.3165285937047906E-5</c:v>
                </c:pt>
                <c:pt idx="2" formatCode="General">
                  <c:v>1.3778287000730801E-4</c:v>
                </c:pt>
                <c:pt idx="3" formatCode="General">
                  <c:v>1.98753923444675E-4</c:v>
                </c:pt>
                <c:pt idx="5">
                  <c:v>2.4499999999999999E-5</c:v>
                </c:pt>
                <c:pt idx="6">
                  <c:v>6.0560371557408602E-5</c:v>
                </c:pt>
                <c:pt idx="7" formatCode="General">
                  <c:v>1.31609419188548E-4</c:v>
                </c:pt>
                <c:pt idx="8" formatCode="General">
                  <c:v>1.9971160861574999E-4</c:v>
                </c:pt>
                <c:pt idx="10">
                  <c:v>2.6100000000000001E-5</c:v>
                </c:pt>
                <c:pt idx="11">
                  <c:v>6.8372650898700595E-5</c:v>
                </c:pt>
                <c:pt idx="12" formatCode="General">
                  <c:v>1.3126434709938401E-4</c:v>
                </c:pt>
                <c:pt idx="13" formatCode="General">
                  <c:v>1.94864323670901E-4</c:v>
                </c:pt>
                <c:pt idx="15">
                  <c:v>3.6100000000000003E-5</c:v>
                </c:pt>
                <c:pt idx="16">
                  <c:v>8.1507559743153904E-5</c:v>
                </c:pt>
                <c:pt idx="17" formatCode="General">
                  <c:v>1.4538551824169201E-4</c:v>
                </c:pt>
                <c:pt idx="18" formatCode="General">
                  <c:v>2.0080269471398101E-4</c:v>
                </c:pt>
                <c:pt idx="20">
                  <c:v>4.8999999999999998E-5</c:v>
                </c:pt>
                <c:pt idx="21">
                  <c:v>7.9514358697311299E-5</c:v>
                </c:pt>
                <c:pt idx="22" formatCode="General">
                  <c:v>1.5279926955090201E-4</c:v>
                </c:pt>
                <c:pt idx="23" formatCode="General">
                  <c:v>2.03443141074643E-4</c:v>
                </c:pt>
                <c:pt idx="25">
                  <c:v>3.4600000000000001E-5</c:v>
                </c:pt>
                <c:pt idx="26">
                  <c:v>7.9296874203046901E-5</c:v>
                </c:pt>
                <c:pt idx="27" formatCode="General">
                  <c:v>1.42372575603439E-4</c:v>
                </c:pt>
                <c:pt idx="28" formatCode="General">
                  <c:v>2.02455976428989E-4</c:v>
                </c:pt>
                <c:pt idx="30">
                  <c:v>2.9300000000000001E-5</c:v>
                </c:pt>
                <c:pt idx="31">
                  <c:v>8.47007027770104E-5</c:v>
                </c:pt>
                <c:pt idx="32" formatCode="General">
                  <c:v>1.5597209142665999E-4</c:v>
                </c:pt>
                <c:pt idx="33" formatCode="General">
                  <c:v>1.9787617670407901E-4</c:v>
                </c:pt>
                <c:pt idx="35">
                  <c:v>6.8499999999999998E-5</c:v>
                </c:pt>
                <c:pt idx="36" formatCode="General">
                  <c:v>1.09967031019102E-4</c:v>
                </c:pt>
                <c:pt idx="37" formatCode="General">
                  <c:v>1.6038624089219599E-4</c:v>
                </c:pt>
                <c:pt idx="38" formatCode="General">
                  <c:v>2.0645949674667801E-4</c:v>
                </c:pt>
                <c:pt idx="40">
                  <c:v>1.0699999999999999E-5</c:v>
                </c:pt>
                <c:pt idx="41">
                  <c:v>6.2563671156230002E-5</c:v>
                </c:pt>
                <c:pt idx="42" formatCode="General">
                  <c:v>1.32192506190998E-4</c:v>
                </c:pt>
                <c:pt idx="43" formatCode="General">
                  <c:v>1.9763540926448701E-4</c:v>
                </c:pt>
              </c:numCache>
            </c:numRef>
          </c:val>
          <c:extLst>
            <c:ext xmlns:c16="http://schemas.microsoft.com/office/drawing/2014/chart" uri="{C3380CC4-5D6E-409C-BE32-E72D297353CC}">
              <c16:uniqueId val="{00000000-045B-4F9A-9232-4FE87FE02D74}"/>
            </c:ext>
          </c:extLst>
        </c:ser>
        <c:ser>
          <c:idx val="1"/>
          <c:order val="1"/>
          <c:spPr>
            <a:noFill/>
            <a:ln>
              <a:no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Sheet1!$C$51:$AT$51</c:f>
              <c:numCache>
                <c:formatCode>0.00E+00</c:formatCode>
                <c:ptCount val="44"/>
                <c:pt idx="0">
                  <c:v>2.19E-5</c:v>
                </c:pt>
                <c:pt idx="1">
                  <c:v>7.5297065812952196E-5</c:v>
                </c:pt>
                <c:pt idx="2" formatCode="General">
                  <c:v>1.6970234049269199E-4</c:v>
                </c:pt>
                <c:pt idx="3">
                  <c:v>2.65074686455325E-4</c:v>
                </c:pt>
                <c:pt idx="5">
                  <c:v>2.1800000000000001E-5</c:v>
                </c:pt>
                <c:pt idx="6" formatCode="General">
                  <c:v>1.3552518229259099E-4</c:v>
                </c:pt>
                <c:pt idx="7" formatCode="General">
                  <c:v>1.5564325151145201E-4</c:v>
                </c:pt>
                <c:pt idx="8">
                  <c:v>2.6087506038424999E-4</c:v>
                </c:pt>
                <c:pt idx="10">
                  <c:v>2.2799999999999999E-5</c:v>
                </c:pt>
                <c:pt idx="11">
                  <c:v>6.6510862051299402E-5</c:v>
                </c:pt>
                <c:pt idx="12" formatCode="General">
                  <c:v>1.6002125515061601E-4</c:v>
                </c:pt>
                <c:pt idx="13">
                  <c:v>2.6570484737909898E-4</c:v>
                </c:pt>
                <c:pt idx="15">
                  <c:v>3.5299999999999997E-5</c:v>
                </c:pt>
                <c:pt idx="16">
                  <c:v>8.8151902556846105E-5</c:v>
                </c:pt>
                <c:pt idx="17" formatCode="General">
                  <c:v>1.78168069258308E-4</c:v>
                </c:pt>
                <c:pt idx="18">
                  <c:v>2.6672021028601898E-4</c:v>
                </c:pt>
                <c:pt idx="20">
                  <c:v>4.6199999999999998E-5</c:v>
                </c:pt>
                <c:pt idx="21" formatCode="General">
                  <c:v>1.2834991130268901E-4</c:v>
                </c:pt>
                <c:pt idx="22" formatCode="General">
                  <c:v>1.86077175949098E-4</c:v>
                </c:pt>
                <c:pt idx="23">
                  <c:v>2.6629489647535698E-4</c:v>
                </c:pt>
                <c:pt idx="25">
                  <c:v>3.1600000000000002E-5</c:v>
                </c:pt>
                <c:pt idx="26" formatCode="General">
                  <c:v>1.2293004914695299E-4</c:v>
                </c:pt>
                <c:pt idx="27" formatCode="General">
                  <c:v>1.6947189024656099E-4</c:v>
                </c:pt>
                <c:pt idx="28">
                  <c:v>2.62541115421011E-4</c:v>
                </c:pt>
                <c:pt idx="30">
                  <c:v>2.5700000000000001E-5</c:v>
                </c:pt>
                <c:pt idx="31">
                  <c:v>8.0293657222989598E-5</c:v>
                </c:pt>
                <c:pt idx="32" formatCode="General">
                  <c:v>1.6968636357334E-4</c:v>
                </c:pt>
                <c:pt idx="33">
                  <c:v>2.6710971949592098E-4</c:v>
                </c:pt>
                <c:pt idx="35">
                  <c:v>6.0800000000000001E-5</c:v>
                </c:pt>
                <c:pt idx="36" formatCode="General">
                  <c:v>1.14387727180898E-4</c:v>
                </c:pt>
                <c:pt idx="37" formatCode="General">
                  <c:v>1.9756650095780401E-4</c:v>
                </c:pt>
                <c:pt idx="38">
                  <c:v>2.67569586903322E-4</c:v>
                </c:pt>
                <c:pt idx="40">
                  <c:v>1.1E-5</c:v>
                </c:pt>
                <c:pt idx="41">
                  <c:v>6.4359591843770103E-5</c:v>
                </c:pt>
                <c:pt idx="42" formatCode="General">
                  <c:v>1.5970534910900199E-4</c:v>
                </c:pt>
                <c:pt idx="43">
                  <c:v>2.6375965983551302E-4</c:v>
                </c:pt>
              </c:numCache>
            </c:numRef>
          </c:val>
          <c:extLst>
            <c:ext xmlns:c16="http://schemas.microsoft.com/office/drawing/2014/chart" uri="{C3380CC4-5D6E-409C-BE32-E72D297353CC}">
              <c16:uniqueId val="{00000001-045B-4F9A-9232-4FE87FE02D74}"/>
            </c:ext>
          </c:extLst>
        </c:ser>
        <c:ser>
          <c:idx val="2"/>
          <c:order val="2"/>
          <c:spPr>
            <a:noFill/>
            <a:ln>
              <a:no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Sheet1!$C$52:$AT$52</c:f>
              <c:numCache>
                <c:formatCode>0.00E+00</c:formatCode>
                <c:ptCount val="44"/>
                <c:pt idx="0">
                  <c:v>4.5530000000000001E-4</c:v>
                </c:pt>
                <c:pt idx="1">
                  <c:v>3.5153764826054655E-4</c:v>
                </c:pt>
                <c:pt idx="2">
                  <c:v>1.9251478950770028E-4</c:v>
                </c:pt>
                <c:pt idx="3">
                  <c:v>3.6171390088553212E-5</c:v>
                </c:pt>
                <c:pt idx="5">
                  <c:v>4.5329999999999996E-4</c:v>
                </c:pt>
                <c:pt idx="6">
                  <c:v>3.0391444613784397E-4</c:v>
                </c:pt>
                <c:pt idx="7">
                  <c:v>2.1274732929999989E-4</c:v>
                </c:pt>
                <c:pt idx="8">
                  <c:v>3.9413330998941421E-5</c:v>
                </c:pt>
                <c:pt idx="10">
                  <c:v>4.5160000000000003E-4</c:v>
                </c:pt>
                <c:pt idx="11">
                  <c:v>3.6511648705730287E-4</c:v>
                </c:pt>
                <c:pt idx="12">
                  <c:v>2.0871439776043601E-4</c:v>
                </c:pt>
                <c:pt idx="13">
                  <c:v>3.9430828944211389E-5</c:v>
                </c:pt>
                <c:pt idx="15">
                  <c:v>4.284E-4</c:v>
                </c:pt>
                <c:pt idx="16">
                  <c:v>3.3034053770000012E-4</c:v>
                </c:pt>
                <c:pt idx="17">
                  <c:v>1.764464125E-4</c:v>
                </c:pt>
                <c:pt idx="18">
                  <c:v>3.2477094986752223E-5</c:v>
                </c:pt>
                <c:pt idx="20">
                  <c:v>4.0489999999999998E-4</c:v>
                </c:pt>
                <c:pt idx="21">
                  <c:v>2.9213572999999958E-4</c:v>
                </c:pt>
                <c:pt idx="22">
                  <c:v>1.611235545032225E-4</c:v>
                </c:pt>
                <c:pt idx="23">
                  <c:v>3.0261962454999999E-5</c:v>
                </c:pt>
                <c:pt idx="25">
                  <c:v>4.3340000000000002E-4</c:v>
                </c:pt>
                <c:pt idx="26">
                  <c:v>2.9777307667977747E-4</c:v>
                </c:pt>
                <c:pt idx="27">
                  <c:v>1.8815553415000021E-4</c:v>
                </c:pt>
                <c:pt idx="28">
                  <c:v>3.5002908174999994E-5</c:v>
                </c:pt>
                <c:pt idx="30">
                  <c:v>4.4460000000000002E-4</c:v>
                </c:pt>
                <c:pt idx="31">
                  <c:v>3.3500564000000041E-4</c:v>
                </c:pt>
                <c:pt idx="32">
                  <c:v>1.7434154500000048E-4</c:v>
                </c:pt>
                <c:pt idx="33">
                  <c:v>3.5014103801498532E-5</c:v>
                </c:pt>
                <c:pt idx="35">
                  <c:v>3.7089999999999996E-4</c:v>
                </c:pt>
                <c:pt idx="36">
                  <c:v>2.7564524181653883E-4</c:v>
                </c:pt>
                <c:pt idx="37">
                  <c:v>1.420472581485796E-4</c:v>
                </c:pt>
                <c:pt idx="38">
                  <c:v>2.5970916334999982E-5</c:v>
                </c:pt>
                <c:pt idx="40">
                  <c:v>4.7860000000000003E-4</c:v>
                </c:pt>
                <c:pt idx="41">
                  <c:v>3.7307673699999978E-4</c:v>
                </c:pt>
                <c:pt idx="42">
                  <c:v>2.081021446999997E-4</c:v>
                </c:pt>
                <c:pt idx="43">
                  <c:v>3.8604930909999942E-5</c:v>
                </c:pt>
              </c:numCache>
            </c:numRef>
          </c:val>
          <c:extLst>
            <c:ext xmlns:c16="http://schemas.microsoft.com/office/drawing/2014/chart" uri="{C3380CC4-5D6E-409C-BE32-E72D297353CC}">
              <c16:uniqueId val="{00000002-045B-4F9A-9232-4FE87FE02D74}"/>
            </c:ext>
          </c:extLst>
        </c:ser>
        <c:dLbls>
          <c:showLegendKey val="0"/>
          <c:showVal val="0"/>
          <c:showCatName val="0"/>
          <c:showSerName val="0"/>
          <c:showPercent val="0"/>
          <c:showBubbleSize val="0"/>
        </c:dLbls>
        <c:gapWidth val="275"/>
        <c:overlap val="100"/>
        <c:axId val="1253782560"/>
        <c:axId val="971112208"/>
      </c:barChart>
      <c:catAx>
        <c:axId val="125378256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971112208"/>
        <c:crosses val="autoZero"/>
        <c:auto val="1"/>
        <c:lblAlgn val="ctr"/>
        <c:lblOffset val="100"/>
        <c:noMultiLvlLbl val="0"/>
      </c:catAx>
      <c:valAx>
        <c:axId val="971112208"/>
        <c:scaling>
          <c:orientation val="minMax"/>
        </c:scaling>
        <c:delete val="1"/>
        <c:axPos val="l"/>
        <c:numFmt formatCode="0%" sourceLinked="1"/>
        <c:majorTickMark val="out"/>
        <c:minorTickMark val="none"/>
        <c:tickLblPos val="nextTo"/>
        <c:crossAx val="1253782560"/>
        <c:crosses val="autoZero"/>
        <c:crossBetween val="between"/>
      </c:valAx>
      <c:spPr>
        <a:noFill/>
        <a:ln w="1905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612080054361491E-2"/>
          <c:y val="0.31064327219256355"/>
          <c:w val="0.97677583989127703"/>
          <c:h val="0.4972158148768604"/>
        </c:manualLayout>
      </c:layout>
      <c:barChart>
        <c:barDir val="col"/>
        <c:grouping val="percentStacked"/>
        <c:varyColors val="0"/>
        <c:ser>
          <c:idx val="0"/>
          <c:order val="0"/>
          <c:spPr>
            <a:noFill/>
            <a:ln>
              <a:no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Sheet1!$C$50:$AT$50</c:f>
              <c:numCache>
                <c:formatCode>0.00E+00</c:formatCode>
                <c:ptCount val="44"/>
                <c:pt idx="0">
                  <c:v>2.3300000000000001E-5</c:v>
                </c:pt>
                <c:pt idx="1">
                  <c:v>7.3165285937047906E-5</c:v>
                </c:pt>
                <c:pt idx="2" formatCode="General">
                  <c:v>1.3778287000730801E-4</c:v>
                </c:pt>
                <c:pt idx="3" formatCode="General">
                  <c:v>1.98753923444675E-4</c:v>
                </c:pt>
                <c:pt idx="5">
                  <c:v>2.4499999999999999E-5</c:v>
                </c:pt>
                <c:pt idx="6">
                  <c:v>6.0560371557408602E-5</c:v>
                </c:pt>
                <c:pt idx="7" formatCode="General">
                  <c:v>1.31609419188548E-4</c:v>
                </c:pt>
                <c:pt idx="8" formatCode="General">
                  <c:v>1.9971160861574999E-4</c:v>
                </c:pt>
                <c:pt idx="10">
                  <c:v>2.6100000000000001E-5</c:v>
                </c:pt>
                <c:pt idx="11">
                  <c:v>6.8372650898700595E-5</c:v>
                </c:pt>
                <c:pt idx="12" formatCode="General">
                  <c:v>1.3126434709938401E-4</c:v>
                </c:pt>
                <c:pt idx="13" formatCode="General">
                  <c:v>1.94864323670901E-4</c:v>
                </c:pt>
                <c:pt idx="15">
                  <c:v>3.6100000000000003E-5</c:v>
                </c:pt>
                <c:pt idx="16">
                  <c:v>8.1507559743153904E-5</c:v>
                </c:pt>
                <c:pt idx="17" formatCode="General">
                  <c:v>1.4538551824169201E-4</c:v>
                </c:pt>
                <c:pt idx="18" formatCode="General">
                  <c:v>2.0080269471398101E-4</c:v>
                </c:pt>
                <c:pt idx="20">
                  <c:v>4.8999999999999998E-5</c:v>
                </c:pt>
                <c:pt idx="21">
                  <c:v>7.9514358697311299E-5</c:v>
                </c:pt>
                <c:pt idx="22" formatCode="General">
                  <c:v>1.5279926955090201E-4</c:v>
                </c:pt>
                <c:pt idx="23" formatCode="General">
                  <c:v>2.03443141074643E-4</c:v>
                </c:pt>
                <c:pt idx="25">
                  <c:v>3.4600000000000001E-5</c:v>
                </c:pt>
                <c:pt idx="26">
                  <c:v>7.9296874203046901E-5</c:v>
                </c:pt>
                <c:pt idx="27" formatCode="General">
                  <c:v>1.42372575603439E-4</c:v>
                </c:pt>
                <c:pt idx="28" formatCode="General">
                  <c:v>2.02455976428989E-4</c:v>
                </c:pt>
                <c:pt idx="30">
                  <c:v>2.9300000000000001E-5</c:v>
                </c:pt>
                <c:pt idx="31">
                  <c:v>8.47007027770104E-5</c:v>
                </c:pt>
                <c:pt idx="32" formatCode="General">
                  <c:v>1.5597209142665999E-4</c:v>
                </c:pt>
                <c:pt idx="33" formatCode="General">
                  <c:v>1.9787617670407901E-4</c:v>
                </c:pt>
                <c:pt idx="35">
                  <c:v>6.8499999999999998E-5</c:v>
                </c:pt>
                <c:pt idx="36" formatCode="General">
                  <c:v>1.09967031019102E-4</c:v>
                </c:pt>
                <c:pt idx="37" formatCode="General">
                  <c:v>1.6038624089219599E-4</c:v>
                </c:pt>
                <c:pt idx="38" formatCode="General">
                  <c:v>2.0645949674667801E-4</c:v>
                </c:pt>
                <c:pt idx="40">
                  <c:v>1.0699999999999999E-5</c:v>
                </c:pt>
                <c:pt idx="41">
                  <c:v>6.2563671156230002E-5</c:v>
                </c:pt>
                <c:pt idx="42" formatCode="General">
                  <c:v>1.32192506190998E-4</c:v>
                </c:pt>
                <c:pt idx="43" formatCode="General">
                  <c:v>1.9763540926448701E-4</c:v>
                </c:pt>
              </c:numCache>
            </c:numRef>
          </c:val>
          <c:extLst>
            <c:ext xmlns:c16="http://schemas.microsoft.com/office/drawing/2014/chart" uri="{C3380CC4-5D6E-409C-BE32-E72D297353CC}">
              <c16:uniqueId val="{00000000-4E49-4AC0-AC35-8BF7B4C56C9E}"/>
            </c:ext>
          </c:extLst>
        </c:ser>
        <c:ser>
          <c:idx val="1"/>
          <c:order val="1"/>
          <c:spPr>
            <a:noFill/>
            <a:ln>
              <a:no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Sheet1!$C$51:$AT$51</c:f>
              <c:numCache>
                <c:formatCode>0.00E+00</c:formatCode>
                <c:ptCount val="44"/>
                <c:pt idx="0">
                  <c:v>2.19E-5</c:v>
                </c:pt>
                <c:pt idx="1">
                  <c:v>7.5297065812952196E-5</c:v>
                </c:pt>
                <c:pt idx="2" formatCode="General">
                  <c:v>1.6970234049269199E-4</c:v>
                </c:pt>
                <c:pt idx="3">
                  <c:v>2.65074686455325E-4</c:v>
                </c:pt>
                <c:pt idx="5">
                  <c:v>2.1800000000000001E-5</c:v>
                </c:pt>
                <c:pt idx="6" formatCode="General">
                  <c:v>1.3552518229259099E-4</c:v>
                </c:pt>
                <c:pt idx="7" formatCode="General">
                  <c:v>1.5564325151145201E-4</c:v>
                </c:pt>
                <c:pt idx="8">
                  <c:v>2.6087506038424999E-4</c:v>
                </c:pt>
                <c:pt idx="10">
                  <c:v>2.2799999999999999E-5</c:v>
                </c:pt>
                <c:pt idx="11">
                  <c:v>6.6510862051299402E-5</c:v>
                </c:pt>
                <c:pt idx="12" formatCode="General">
                  <c:v>1.6002125515061601E-4</c:v>
                </c:pt>
                <c:pt idx="13">
                  <c:v>2.6570484737909898E-4</c:v>
                </c:pt>
                <c:pt idx="15">
                  <c:v>3.5299999999999997E-5</c:v>
                </c:pt>
                <c:pt idx="16">
                  <c:v>8.8151902556846105E-5</c:v>
                </c:pt>
                <c:pt idx="17" formatCode="General">
                  <c:v>1.78168069258308E-4</c:v>
                </c:pt>
                <c:pt idx="18">
                  <c:v>2.6672021028601898E-4</c:v>
                </c:pt>
                <c:pt idx="20">
                  <c:v>4.6199999999999998E-5</c:v>
                </c:pt>
                <c:pt idx="21" formatCode="General">
                  <c:v>1.2834991130268901E-4</c:v>
                </c:pt>
                <c:pt idx="22" formatCode="General">
                  <c:v>1.86077175949098E-4</c:v>
                </c:pt>
                <c:pt idx="23">
                  <c:v>2.6629489647535698E-4</c:v>
                </c:pt>
                <c:pt idx="25">
                  <c:v>3.1600000000000002E-5</c:v>
                </c:pt>
                <c:pt idx="26" formatCode="General">
                  <c:v>1.2293004914695299E-4</c:v>
                </c:pt>
                <c:pt idx="27" formatCode="General">
                  <c:v>1.6947189024656099E-4</c:v>
                </c:pt>
                <c:pt idx="28">
                  <c:v>2.62541115421011E-4</c:v>
                </c:pt>
                <c:pt idx="30">
                  <c:v>2.5700000000000001E-5</c:v>
                </c:pt>
                <c:pt idx="31">
                  <c:v>8.0293657222989598E-5</c:v>
                </c:pt>
                <c:pt idx="32" formatCode="General">
                  <c:v>1.6968636357334E-4</c:v>
                </c:pt>
                <c:pt idx="33">
                  <c:v>2.6710971949592098E-4</c:v>
                </c:pt>
                <c:pt idx="35">
                  <c:v>6.0800000000000001E-5</c:v>
                </c:pt>
                <c:pt idx="36" formatCode="General">
                  <c:v>1.14387727180898E-4</c:v>
                </c:pt>
                <c:pt idx="37" formatCode="General">
                  <c:v>1.9756650095780401E-4</c:v>
                </c:pt>
                <c:pt idx="38">
                  <c:v>2.67569586903322E-4</c:v>
                </c:pt>
                <c:pt idx="40">
                  <c:v>1.1E-5</c:v>
                </c:pt>
                <c:pt idx="41">
                  <c:v>6.4359591843770103E-5</c:v>
                </c:pt>
                <c:pt idx="42" formatCode="General">
                  <c:v>1.5970534910900199E-4</c:v>
                </c:pt>
                <c:pt idx="43">
                  <c:v>2.6375965983551302E-4</c:v>
                </c:pt>
              </c:numCache>
            </c:numRef>
          </c:val>
          <c:extLst>
            <c:ext xmlns:c16="http://schemas.microsoft.com/office/drawing/2014/chart" uri="{C3380CC4-5D6E-409C-BE32-E72D297353CC}">
              <c16:uniqueId val="{00000001-4E49-4AC0-AC35-8BF7B4C56C9E}"/>
            </c:ext>
          </c:extLst>
        </c:ser>
        <c:ser>
          <c:idx val="2"/>
          <c:order val="2"/>
          <c:spPr>
            <a:noFill/>
            <a:ln>
              <a:noFill/>
            </a:ln>
            <a:effectLst/>
          </c:spPr>
          <c:invertIfNegative val="0"/>
          <c:cat>
            <c:numRef>
              <c:f>Sheet1!$C$49:$AT$49</c:f>
              <c:numCache>
                <c:formatCode>General</c:formatCode>
                <c:ptCount val="44"/>
                <c:pt idx="0">
                  <c:v>1</c:v>
                </c:pt>
                <c:pt idx="1">
                  <c:v>10</c:v>
                </c:pt>
                <c:pt idx="2">
                  <c:v>100</c:v>
                </c:pt>
                <c:pt idx="3">
                  <c:v>1000</c:v>
                </c:pt>
                <c:pt idx="5">
                  <c:v>1</c:v>
                </c:pt>
                <c:pt idx="6">
                  <c:v>10</c:v>
                </c:pt>
                <c:pt idx="7">
                  <c:v>100</c:v>
                </c:pt>
                <c:pt idx="8">
                  <c:v>1000</c:v>
                </c:pt>
                <c:pt idx="10">
                  <c:v>1</c:v>
                </c:pt>
                <c:pt idx="11">
                  <c:v>10</c:v>
                </c:pt>
                <c:pt idx="12">
                  <c:v>100</c:v>
                </c:pt>
                <c:pt idx="13">
                  <c:v>1000</c:v>
                </c:pt>
                <c:pt idx="15">
                  <c:v>1</c:v>
                </c:pt>
                <c:pt idx="16">
                  <c:v>10</c:v>
                </c:pt>
                <c:pt idx="17">
                  <c:v>100</c:v>
                </c:pt>
                <c:pt idx="18">
                  <c:v>1000</c:v>
                </c:pt>
                <c:pt idx="20">
                  <c:v>1</c:v>
                </c:pt>
                <c:pt idx="21">
                  <c:v>10</c:v>
                </c:pt>
                <c:pt idx="22">
                  <c:v>100</c:v>
                </c:pt>
                <c:pt idx="23">
                  <c:v>1000</c:v>
                </c:pt>
                <c:pt idx="25">
                  <c:v>1</c:v>
                </c:pt>
                <c:pt idx="26">
                  <c:v>10</c:v>
                </c:pt>
                <c:pt idx="27">
                  <c:v>100</c:v>
                </c:pt>
                <c:pt idx="28">
                  <c:v>1000</c:v>
                </c:pt>
                <c:pt idx="30">
                  <c:v>1</c:v>
                </c:pt>
                <c:pt idx="31">
                  <c:v>10</c:v>
                </c:pt>
                <c:pt idx="32">
                  <c:v>100</c:v>
                </c:pt>
                <c:pt idx="33">
                  <c:v>1000</c:v>
                </c:pt>
                <c:pt idx="35">
                  <c:v>1</c:v>
                </c:pt>
                <c:pt idx="36">
                  <c:v>10</c:v>
                </c:pt>
                <c:pt idx="37">
                  <c:v>100</c:v>
                </c:pt>
                <c:pt idx="38">
                  <c:v>1000</c:v>
                </c:pt>
                <c:pt idx="40">
                  <c:v>1</c:v>
                </c:pt>
                <c:pt idx="41">
                  <c:v>10</c:v>
                </c:pt>
                <c:pt idx="42">
                  <c:v>100</c:v>
                </c:pt>
                <c:pt idx="43">
                  <c:v>1000</c:v>
                </c:pt>
              </c:numCache>
            </c:numRef>
          </c:cat>
          <c:val>
            <c:numRef>
              <c:f>Sheet1!$C$52:$AT$52</c:f>
              <c:numCache>
                <c:formatCode>0.00E+00</c:formatCode>
                <c:ptCount val="44"/>
                <c:pt idx="0">
                  <c:v>4.5530000000000001E-4</c:v>
                </c:pt>
                <c:pt idx="1">
                  <c:v>3.5153764826054655E-4</c:v>
                </c:pt>
                <c:pt idx="2">
                  <c:v>1.9251478950770028E-4</c:v>
                </c:pt>
                <c:pt idx="3">
                  <c:v>3.6171390088553212E-5</c:v>
                </c:pt>
                <c:pt idx="5">
                  <c:v>4.5329999999999996E-4</c:v>
                </c:pt>
                <c:pt idx="6">
                  <c:v>3.0391444613784397E-4</c:v>
                </c:pt>
                <c:pt idx="7">
                  <c:v>2.1274732929999989E-4</c:v>
                </c:pt>
                <c:pt idx="8">
                  <c:v>3.9413330998941421E-5</c:v>
                </c:pt>
                <c:pt idx="10">
                  <c:v>4.5160000000000003E-4</c:v>
                </c:pt>
                <c:pt idx="11">
                  <c:v>3.6511648705730287E-4</c:v>
                </c:pt>
                <c:pt idx="12">
                  <c:v>2.0871439776043601E-4</c:v>
                </c:pt>
                <c:pt idx="13">
                  <c:v>3.9430828944211389E-5</c:v>
                </c:pt>
                <c:pt idx="15">
                  <c:v>4.284E-4</c:v>
                </c:pt>
                <c:pt idx="16">
                  <c:v>3.3034053770000012E-4</c:v>
                </c:pt>
                <c:pt idx="17">
                  <c:v>1.764464125E-4</c:v>
                </c:pt>
                <c:pt idx="18">
                  <c:v>3.2477094986752223E-5</c:v>
                </c:pt>
                <c:pt idx="20">
                  <c:v>4.0489999999999998E-4</c:v>
                </c:pt>
                <c:pt idx="21">
                  <c:v>2.9213572999999958E-4</c:v>
                </c:pt>
                <c:pt idx="22">
                  <c:v>1.611235545032225E-4</c:v>
                </c:pt>
                <c:pt idx="23">
                  <c:v>3.0261962454999999E-5</c:v>
                </c:pt>
                <c:pt idx="25">
                  <c:v>4.3340000000000002E-4</c:v>
                </c:pt>
                <c:pt idx="26">
                  <c:v>2.9777307667977747E-4</c:v>
                </c:pt>
                <c:pt idx="27">
                  <c:v>1.8815553415000021E-4</c:v>
                </c:pt>
                <c:pt idx="28">
                  <c:v>3.5002908174999994E-5</c:v>
                </c:pt>
                <c:pt idx="30">
                  <c:v>4.4460000000000002E-4</c:v>
                </c:pt>
                <c:pt idx="31">
                  <c:v>3.3500564000000041E-4</c:v>
                </c:pt>
                <c:pt idx="32">
                  <c:v>1.7434154500000048E-4</c:v>
                </c:pt>
                <c:pt idx="33">
                  <c:v>3.5014103801498532E-5</c:v>
                </c:pt>
                <c:pt idx="35">
                  <c:v>3.7089999999999996E-4</c:v>
                </c:pt>
                <c:pt idx="36">
                  <c:v>2.7564524181653883E-4</c:v>
                </c:pt>
                <c:pt idx="37">
                  <c:v>1.420472581485796E-4</c:v>
                </c:pt>
                <c:pt idx="38">
                  <c:v>2.5970916334999982E-5</c:v>
                </c:pt>
                <c:pt idx="40">
                  <c:v>4.7860000000000003E-4</c:v>
                </c:pt>
                <c:pt idx="41">
                  <c:v>3.7307673699999978E-4</c:v>
                </c:pt>
                <c:pt idx="42">
                  <c:v>2.081021446999997E-4</c:v>
                </c:pt>
                <c:pt idx="43">
                  <c:v>3.8604930909999942E-5</c:v>
                </c:pt>
              </c:numCache>
            </c:numRef>
          </c:val>
          <c:extLst>
            <c:ext xmlns:c16="http://schemas.microsoft.com/office/drawing/2014/chart" uri="{C3380CC4-5D6E-409C-BE32-E72D297353CC}">
              <c16:uniqueId val="{00000002-4E49-4AC0-AC35-8BF7B4C56C9E}"/>
            </c:ext>
          </c:extLst>
        </c:ser>
        <c:dLbls>
          <c:showLegendKey val="0"/>
          <c:showVal val="0"/>
          <c:showCatName val="0"/>
          <c:showSerName val="0"/>
          <c:showPercent val="0"/>
          <c:showBubbleSize val="0"/>
        </c:dLbls>
        <c:gapWidth val="275"/>
        <c:overlap val="100"/>
        <c:axId val="1253782560"/>
        <c:axId val="971112208"/>
      </c:barChart>
      <c:catAx>
        <c:axId val="125378256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971112208"/>
        <c:crosses val="autoZero"/>
        <c:auto val="1"/>
        <c:lblAlgn val="ctr"/>
        <c:lblOffset val="100"/>
        <c:noMultiLvlLbl val="0"/>
      </c:catAx>
      <c:valAx>
        <c:axId val="971112208"/>
        <c:scaling>
          <c:orientation val="minMax"/>
        </c:scaling>
        <c:delete val="1"/>
        <c:axPos val="l"/>
        <c:numFmt formatCode="0%" sourceLinked="1"/>
        <c:majorTickMark val="out"/>
        <c:minorTickMark val="none"/>
        <c:tickLblPos val="nextTo"/>
        <c:crossAx val="1253782560"/>
        <c:crosses val="autoZero"/>
        <c:crossBetween val="between"/>
      </c:valAx>
      <c:spPr>
        <a:noFill/>
        <a:ln w="19050">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7738" y="1421660"/>
            <a:ext cx="10741025" cy="3024293"/>
          </a:xfrm>
        </p:spPr>
        <p:txBody>
          <a:bodyPr anchor="b"/>
          <a:lstStyle>
            <a:lvl1pPr algn="ctr">
              <a:defRPr sz="7600"/>
            </a:lvl1pPr>
          </a:lstStyle>
          <a:p>
            <a:r>
              <a:rPr lang="en-US"/>
              <a:t>Click to edit Master title style</a:t>
            </a:r>
            <a:endParaRPr lang="en-US" dirty="0"/>
          </a:p>
        </p:txBody>
      </p:sp>
      <p:sp>
        <p:nvSpPr>
          <p:cNvPr id="3" name="Subtitle 2"/>
          <p:cNvSpPr>
            <a:spLocks noGrp="1"/>
          </p:cNvSpPr>
          <p:nvPr>
            <p:ph type="subTitle" idx="1"/>
          </p:nvPr>
        </p:nvSpPr>
        <p:spPr>
          <a:xfrm>
            <a:off x="1579563" y="4562581"/>
            <a:ext cx="9477375" cy="2097299"/>
          </a:xfrm>
        </p:spPr>
        <p:txBody>
          <a:bodyPr/>
          <a:lstStyle>
            <a:lvl1pPr marL="0" indent="0" algn="ctr">
              <a:buNone/>
              <a:defRPr sz="3040"/>
            </a:lvl1pPr>
            <a:lvl2pPr marL="579135" indent="0" algn="ctr">
              <a:buNone/>
              <a:defRPr sz="2533"/>
            </a:lvl2pPr>
            <a:lvl3pPr marL="1158270" indent="0" algn="ctr">
              <a:buNone/>
              <a:defRPr sz="2280"/>
            </a:lvl3pPr>
            <a:lvl4pPr marL="1737406" indent="0" algn="ctr">
              <a:buNone/>
              <a:defRPr sz="2027"/>
            </a:lvl4pPr>
            <a:lvl5pPr marL="2316541" indent="0" algn="ctr">
              <a:buNone/>
              <a:defRPr sz="2027"/>
            </a:lvl5pPr>
            <a:lvl6pPr marL="2895676" indent="0" algn="ctr">
              <a:buNone/>
              <a:defRPr sz="2027"/>
            </a:lvl6pPr>
            <a:lvl7pPr marL="3474811" indent="0" algn="ctr">
              <a:buNone/>
              <a:defRPr sz="2027"/>
            </a:lvl7pPr>
            <a:lvl8pPr marL="4053947" indent="0" algn="ctr">
              <a:buNone/>
              <a:defRPr sz="2027"/>
            </a:lvl8pPr>
            <a:lvl9pPr marL="4633082" indent="0" algn="ctr">
              <a:buNone/>
              <a:defRPr sz="20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903236-0B9F-4018-9B39-5927D82073C9}"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383368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903236-0B9F-4018-9B39-5927D82073C9}"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2607973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996" y="462492"/>
            <a:ext cx="2724745" cy="736166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68760" y="462492"/>
            <a:ext cx="8016280" cy="73616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903236-0B9F-4018-9B39-5927D82073C9}"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302172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903236-0B9F-4018-9B39-5927D82073C9}"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3249192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2179" y="2165670"/>
            <a:ext cx="10898981" cy="3613467"/>
          </a:xfrm>
        </p:spPr>
        <p:txBody>
          <a:bodyPr anchor="b"/>
          <a:lstStyle>
            <a:lvl1pPr>
              <a:defRPr sz="7600"/>
            </a:lvl1pPr>
          </a:lstStyle>
          <a:p>
            <a:r>
              <a:rPr lang="en-US"/>
              <a:t>Click to edit Master title style</a:t>
            </a:r>
            <a:endParaRPr lang="en-US" dirty="0"/>
          </a:p>
        </p:txBody>
      </p:sp>
      <p:sp>
        <p:nvSpPr>
          <p:cNvPr id="3" name="Text Placeholder 2"/>
          <p:cNvSpPr>
            <a:spLocks noGrp="1"/>
          </p:cNvSpPr>
          <p:nvPr>
            <p:ph type="body" idx="1"/>
          </p:nvPr>
        </p:nvSpPr>
        <p:spPr>
          <a:xfrm>
            <a:off x="862179" y="5813322"/>
            <a:ext cx="10898981" cy="1900237"/>
          </a:xfrm>
        </p:spPr>
        <p:txBody>
          <a:bodyPr/>
          <a:lstStyle>
            <a:lvl1pPr marL="0" indent="0">
              <a:buNone/>
              <a:defRPr sz="3040">
                <a:solidFill>
                  <a:schemeClr val="tx1"/>
                </a:solidFill>
              </a:defRPr>
            </a:lvl1pPr>
            <a:lvl2pPr marL="579135" indent="0">
              <a:buNone/>
              <a:defRPr sz="2533">
                <a:solidFill>
                  <a:schemeClr val="tx1">
                    <a:tint val="75000"/>
                  </a:schemeClr>
                </a:solidFill>
              </a:defRPr>
            </a:lvl2pPr>
            <a:lvl3pPr marL="1158270" indent="0">
              <a:buNone/>
              <a:defRPr sz="2280">
                <a:solidFill>
                  <a:schemeClr val="tx1">
                    <a:tint val="75000"/>
                  </a:schemeClr>
                </a:solidFill>
              </a:defRPr>
            </a:lvl3pPr>
            <a:lvl4pPr marL="1737406" indent="0">
              <a:buNone/>
              <a:defRPr sz="2027">
                <a:solidFill>
                  <a:schemeClr val="tx1">
                    <a:tint val="75000"/>
                  </a:schemeClr>
                </a:solidFill>
              </a:defRPr>
            </a:lvl4pPr>
            <a:lvl5pPr marL="2316541" indent="0">
              <a:buNone/>
              <a:defRPr sz="2027">
                <a:solidFill>
                  <a:schemeClr val="tx1">
                    <a:tint val="75000"/>
                  </a:schemeClr>
                </a:solidFill>
              </a:defRPr>
            </a:lvl5pPr>
            <a:lvl6pPr marL="2895676" indent="0">
              <a:buNone/>
              <a:defRPr sz="2027">
                <a:solidFill>
                  <a:schemeClr val="tx1">
                    <a:tint val="75000"/>
                  </a:schemeClr>
                </a:solidFill>
              </a:defRPr>
            </a:lvl6pPr>
            <a:lvl7pPr marL="3474811" indent="0">
              <a:buNone/>
              <a:defRPr sz="2027">
                <a:solidFill>
                  <a:schemeClr val="tx1">
                    <a:tint val="75000"/>
                  </a:schemeClr>
                </a:solidFill>
              </a:defRPr>
            </a:lvl7pPr>
            <a:lvl8pPr marL="4053947" indent="0">
              <a:buNone/>
              <a:defRPr sz="2027">
                <a:solidFill>
                  <a:schemeClr val="tx1">
                    <a:tint val="75000"/>
                  </a:schemeClr>
                </a:solidFill>
              </a:defRPr>
            </a:lvl8pPr>
            <a:lvl9pPr marL="4633082" indent="0">
              <a:buNone/>
              <a:defRPr sz="20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903236-0B9F-4018-9B39-5927D82073C9}"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300047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8759" y="2312458"/>
            <a:ext cx="5370513" cy="5511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97228" y="2312458"/>
            <a:ext cx="5370513" cy="5511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903236-0B9F-4018-9B39-5927D82073C9}"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1347140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70405" y="462494"/>
            <a:ext cx="10898981" cy="1679046"/>
          </a:xfrm>
        </p:spPr>
        <p:txBody>
          <a:bodyPr/>
          <a:lstStyle/>
          <a:p>
            <a:r>
              <a:rPr lang="en-US"/>
              <a:t>Click to edit Master title style</a:t>
            </a:r>
            <a:endParaRPr lang="en-US" dirty="0"/>
          </a:p>
        </p:txBody>
      </p:sp>
      <p:sp>
        <p:nvSpPr>
          <p:cNvPr id="3" name="Text Placeholder 2"/>
          <p:cNvSpPr>
            <a:spLocks noGrp="1"/>
          </p:cNvSpPr>
          <p:nvPr>
            <p:ph type="body" idx="1"/>
          </p:nvPr>
        </p:nvSpPr>
        <p:spPr>
          <a:xfrm>
            <a:off x="870407" y="2129473"/>
            <a:ext cx="5345831" cy="1043622"/>
          </a:xfrm>
        </p:spPr>
        <p:txBody>
          <a:bodyPr anchor="b"/>
          <a:lstStyle>
            <a:lvl1pPr marL="0" indent="0">
              <a:buNone/>
              <a:defRPr sz="3040" b="1"/>
            </a:lvl1pPr>
            <a:lvl2pPr marL="579135" indent="0">
              <a:buNone/>
              <a:defRPr sz="2533" b="1"/>
            </a:lvl2pPr>
            <a:lvl3pPr marL="1158270" indent="0">
              <a:buNone/>
              <a:defRPr sz="2280" b="1"/>
            </a:lvl3pPr>
            <a:lvl4pPr marL="1737406" indent="0">
              <a:buNone/>
              <a:defRPr sz="2027" b="1"/>
            </a:lvl4pPr>
            <a:lvl5pPr marL="2316541" indent="0">
              <a:buNone/>
              <a:defRPr sz="2027" b="1"/>
            </a:lvl5pPr>
            <a:lvl6pPr marL="2895676" indent="0">
              <a:buNone/>
              <a:defRPr sz="2027" b="1"/>
            </a:lvl6pPr>
            <a:lvl7pPr marL="3474811" indent="0">
              <a:buNone/>
              <a:defRPr sz="2027" b="1"/>
            </a:lvl7pPr>
            <a:lvl8pPr marL="4053947" indent="0">
              <a:buNone/>
              <a:defRPr sz="2027" b="1"/>
            </a:lvl8pPr>
            <a:lvl9pPr marL="4633082" indent="0">
              <a:buNone/>
              <a:defRPr sz="2027" b="1"/>
            </a:lvl9pPr>
          </a:lstStyle>
          <a:p>
            <a:pPr lvl="0"/>
            <a:r>
              <a:rPr lang="en-US"/>
              <a:t>Click to edit Master text styles</a:t>
            </a:r>
          </a:p>
        </p:txBody>
      </p:sp>
      <p:sp>
        <p:nvSpPr>
          <p:cNvPr id="4" name="Content Placeholder 3"/>
          <p:cNvSpPr>
            <a:spLocks noGrp="1"/>
          </p:cNvSpPr>
          <p:nvPr>
            <p:ph sz="half" idx="2"/>
          </p:nvPr>
        </p:nvSpPr>
        <p:spPr>
          <a:xfrm>
            <a:off x="870407" y="3173095"/>
            <a:ext cx="5345831" cy="4667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7229" y="2129473"/>
            <a:ext cx="5372158" cy="1043622"/>
          </a:xfrm>
        </p:spPr>
        <p:txBody>
          <a:bodyPr anchor="b"/>
          <a:lstStyle>
            <a:lvl1pPr marL="0" indent="0">
              <a:buNone/>
              <a:defRPr sz="3040" b="1"/>
            </a:lvl1pPr>
            <a:lvl2pPr marL="579135" indent="0">
              <a:buNone/>
              <a:defRPr sz="2533" b="1"/>
            </a:lvl2pPr>
            <a:lvl3pPr marL="1158270" indent="0">
              <a:buNone/>
              <a:defRPr sz="2280" b="1"/>
            </a:lvl3pPr>
            <a:lvl4pPr marL="1737406" indent="0">
              <a:buNone/>
              <a:defRPr sz="2027" b="1"/>
            </a:lvl4pPr>
            <a:lvl5pPr marL="2316541" indent="0">
              <a:buNone/>
              <a:defRPr sz="2027" b="1"/>
            </a:lvl5pPr>
            <a:lvl6pPr marL="2895676" indent="0">
              <a:buNone/>
              <a:defRPr sz="2027" b="1"/>
            </a:lvl6pPr>
            <a:lvl7pPr marL="3474811" indent="0">
              <a:buNone/>
              <a:defRPr sz="2027" b="1"/>
            </a:lvl7pPr>
            <a:lvl8pPr marL="4053947" indent="0">
              <a:buNone/>
              <a:defRPr sz="2027" b="1"/>
            </a:lvl8pPr>
            <a:lvl9pPr marL="4633082" indent="0">
              <a:buNone/>
              <a:defRPr sz="2027" b="1"/>
            </a:lvl9pPr>
          </a:lstStyle>
          <a:p>
            <a:pPr lvl="0"/>
            <a:r>
              <a:rPr lang="en-US"/>
              <a:t>Click to edit Master text styles</a:t>
            </a:r>
          </a:p>
        </p:txBody>
      </p:sp>
      <p:sp>
        <p:nvSpPr>
          <p:cNvPr id="6" name="Content Placeholder 5"/>
          <p:cNvSpPr>
            <a:spLocks noGrp="1"/>
          </p:cNvSpPr>
          <p:nvPr>
            <p:ph sz="quarter" idx="4"/>
          </p:nvPr>
        </p:nvSpPr>
        <p:spPr>
          <a:xfrm>
            <a:off x="6397229" y="3173095"/>
            <a:ext cx="5372158" cy="46671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903236-0B9F-4018-9B39-5927D82073C9}" type="datetimeFigureOut">
              <a:rPr lang="en-US" smtClean="0"/>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3950639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903236-0B9F-4018-9B39-5927D82073C9}" type="datetimeFigureOut">
              <a:rPr lang="en-US" smtClean="0"/>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1880406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903236-0B9F-4018-9B39-5927D82073C9}" type="datetimeFigureOut">
              <a:rPr lang="en-US" smtClean="0"/>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307518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0405" y="579120"/>
            <a:ext cx="4075600" cy="2026920"/>
          </a:xfrm>
        </p:spPr>
        <p:txBody>
          <a:bodyPr anchor="b"/>
          <a:lstStyle>
            <a:lvl1pPr>
              <a:defRPr sz="4053"/>
            </a:lvl1pPr>
          </a:lstStyle>
          <a:p>
            <a:r>
              <a:rPr lang="en-US"/>
              <a:t>Click to edit Master title style</a:t>
            </a:r>
            <a:endParaRPr lang="en-US" dirty="0"/>
          </a:p>
        </p:txBody>
      </p:sp>
      <p:sp>
        <p:nvSpPr>
          <p:cNvPr id="3" name="Content Placeholder 2"/>
          <p:cNvSpPr>
            <a:spLocks noGrp="1"/>
          </p:cNvSpPr>
          <p:nvPr>
            <p:ph idx="1"/>
          </p:nvPr>
        </p:nvSpPr>
        <p:spPr>
          <a:xfrm>
            <a:off x="5372158" y="1250740"/>
            <a:ext cx="6397228" cy="6173258"/>
          </a:xfrm>
        </p:spPr>
        <p:txBody>
          <a:bodyPr/>
          <a:lstStyle>
            <a:lvl1pPr>
              <a:defRPr sz="4053"/>
            </a:lvl1pPr>
            <a:lvl2pPr>
              <a:defRPr sz="3547"/>
            </a:lvl2pPr>
            <a:lvl3pPr>
              <a:defRPr sz="3040"/>
            </a:lvl3pPr>
            <a:lvl4pPr>
              <a:defRPr sz="2533"/>
            </a:lvl4pPr>
            <a:lvl5pPr>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0405" y="2606040"/>
            <a:ext cx="4075600" cy="4828011"/>
          </a:xfrm>
        </p:spPr>
        <p:txBody>
          <a:bodyPr/>
          <a:lstStyle>
            <a:lvl1pPr marL="0" indent="0">
              <a:buNone/>
              <a:defRPr sz="2027"/>
            </a:lvl1pPr>
            <a:lvl2pPr marL="579135" indent="0">
              <a:buNone/>
              <a:defRPr sz="1773"/>
            </a:lvl2pPr>
            <a:lvl3pPr marL="1158270" indent="0">
              <a:buNone/>
              <a:defRPr sz="1520"/>
            </a:lvl3pPr>
            <a:lvl4pPr marL="1737406" indent="0">
              <a:buNone/>
              <a:defRPr sz="1267"/>
            </a:lvl4pPr>
            <a:lvl5pPr marL="2316541" indent="0">
              <a:buNone/>
              <a:defRPr sz="1267"/>
            </a:lvl5pPr>
            <a:lvl6pPr marL="2895676" indent="0">
              <a:buNone/>
              <a:defRPr sz="1267"/>
            </a:lvl6pPr>
            <a:lvl7pPr marL="3474811" indent="0">
              <a:buNone/>
              <a:defRPr sz="1267"/>
            </a:lvl7pPr>
            <a:lvl8pPr marL="4053947" indent="0">
              <a:buNone/>
              <a:defRPr sz="1267"/>
            </a:lvl8pPr>
            <a:lvl9pPr marL="4633082" indent="0">
              <a:buNone/>
              <a:defRPr sz="1267"/>
            </a:lvl9pPr>
          </a:lstStyle>
          <a:p>
            <a:pPr lvl="0"/>
            <a:r>
              <a:rPr lang="en-US"/>
              <a:t>Click to edit Master text styles</a:t>
            </a:r>
          </a:p>
        </p:txBody>
      </p:sp>
      <p:sp>
        <p:nvSpPr>
          <p:cNvPr id="5" name="Date Placeholder 4"/>
          <p:cNvSpPr>
            <a:spLocks noGrp="1"/>
          </p:cNvSpPr>
          <p:nvPr>
            <p:ph type="dt" sz="half" idx="10"/>
          </p:nvPr>
        </p:nvSpPr>
        <p:spPr/>
        <p:txBody>
          <a:bodyPr/>
          <a:lstStyle/>
          <a:p>
            <a:fld id="{75903236-0B9F-4018-9B39-5927D82073C9}"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3088040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0405" y="579120"/>
            <a:ext cx="4075600" cy="2026920"/>
          </a:xfrm>
        </p:spPr>
        <p:txBody>
          <a:bodyPr anchor="b"/>
          <a:lstStyle>
            <a:lvl1pPr>
              <a:defRPr sz="4053"/>
            </a:lvl1pPr>
          </a:lstStyle>
          <a:p>
            <a:r>
              <a:rPr lang="en-US"/>
              <a:t>Click to edit Master title style</a:t>
            </a:r>
            <a:endParaRPr lang="en-US" dirty="0"/>
          </a:p>
        </p:txBody>
      </p:sp>
      <p:sp>
        <p:nvSpPr>
          <p:cNvPr id="3" name="Picture Placeholder 2"/>
          <p:cNvSpPr>
            <a:spLocks noGrp="1" noChangeAspect="1"/>
          </p:cNvSpPr>
          <p:nvPr>
            <p:ph type="pic" idx="1"/>
          </p:nvPr>
        </p:nvSpPr>
        <p:spPr>
          <a:xfrm>
            <a:off x="5372158" y="1250740"/>
            <a:ext cx="6397228" cy="6173258"/>
          </a:xfrm>
        </p:spPr>
        <p:txBody>
          <a:bodyPr anchor="t"/>
          <a:lstStyle>
            <a:lvl1pPr marL="0" indent="0">
              <a:buNone/>
              <a:defRPr sz="4053"/>
            </a:lvl1pPr>
            <a:lvl2pPr marL="579135" indent="0">
              <a:buNone/>
              <a:defRPr sz="3547"/>
            </a:lvl2pPr>
            <a:lvl3pPr marL="1158270" indent="0">
              <a:buNone/>
              <a:defRPr sz="3040"/>
            </a:lvl3pPr>
            <a:lvl4pPr marL="1737406" indent="0">
              <a:buNone/>
              <a:defRPr sz="2533"/>
            </a:lvl4pPr>
            <a:lvl5pPr marL="2316541" indent="0">
              <a:buNone/>
              <a:defRPr sz="2533"/>
            </a:lvl5pPr>
            <a:lvl6pPr marL="2895676" indent="0">
              <a:buNone/>
              <a:defRPr sz="2533"/>
            </a:lvl6pPr>
            <a:lvl7pPr marL="3474811" indent="0">
              <a:buNone/>
              <a:defRPr sz="2533"/>
            </a:lvl7pPr>
            <a:lvl8pPr marL="4053947" indent="0">
              <a:buNone/>
              <a:defRPr sz="2533"/>
            </a:lvl8pPr>
            <a:lvl9pPr marL="4633082" indent="0">
              <a:buNone/>
              <a:defRPr sz="2533"/>
            </a:lvl9pPr>
          </a:lstStyle>
          <a:p>
            <a:r>
              <a:rPr lang="en-US"/>
              <a:t>Click icon to add picture</a:t>
            </a:r>
            <a:endParaRPr lang="en-US" dirty="0"/>
          </a:p>
        </p:txBody>
      </p:sp>
      <p:sp>
        <p:nvSpPr>
          <p:cNvPr id="4" name="Text Placeholder 3"/>
          <p:cNvSpPr>
            <a:spLocks noGrp="1"/>
          </p:cNvSpPr>
          <p:nvPr>
            <p:ph type="body" sz="half" idx="2"/>
          </p:nvPr>
        </p:nvSpPr>
        <p:spPr>
          <a:xfrm>
            <a:off x="870405" y="2606040"/>
            <a:ext cx="4075600" cy="4828011"/>
          </a:xfrm>
        </p:spPr>
        <p:txBody>
          <a:bodyPr/>
          <a:lstStyle>
            <a:lvl1pPr marL="0" indent="0">
              <a:buNone/>
              <a:defRPr sz="2027"/>
            </a:lvl1pPr>
            <a:lvl2pPr marL="579135" indent="0">
              <a:buNone/>
              <a:defRPr sz="1773"/>
            </a:lvl2pPr>
            <a:lvl3pPr marL="1158270" indent="0">
              <a:buNone/>
              <a:defRPr sz="1520"/>
            </a:lvl3pPr>
            <a:lvl4pPr marL="1737406" indent="0">
              <a:buNone/>
              <a:defRPr sz="1267"/>
            </a:lvl4pPr>
            <a:lvl5pPr marL="2316541" indent="0">
              <a:buNone/>
              <a:defRPr sz="1267"/>
            </a:lvl5pPr>
            <a:lvl6pPr marL="2895676" indent="0">
              <a:buNone/>
              <a:defRPr sz="1267"/>
            </a:lvl6pPr>
            <a:lvl7pPr marL="3474811" indent="0">
              <a:buNone/>
              <a:defRPr sz="1267"/>
            </a:lvl7pPr>
            <a:lvl8pPr marL="4053947" indent="0">
              <a:buNone/>
              <a:defRPr sz="1267"/>
            </a:lvl8pPr>
            <a:lvl9pPr marL="4633082" indent="0">
              <a:buNone/>
              <a:defRPr sz="1267"/>
            </a:lvl9pPr>
          </a:lstStyle>
          <a:p>
            <a:pPr lvl="0"/>
            <a:r>
              <a:rPr lang="en-US"/>
              <a:t>Click to edit Master text styles</a:t>
            </a:r>
          </a:p>
        </p:txBody>
      </p:sp>
      <p:sp>
        <p:nvSpPr>
          <p:cNvPr id="5" name="Date Placeholder 4"/>
          <p:cNvSpPr>
            <a:spLocks noGrp="1"/>
          </p:cNvSpPr>
          <p:nvPr>
            <p:ph type="dt" sz="half" idx="10"/>
          </p:nvPr>
        </p:nvSpPr>
        <p:spPr/>
        <p:txBody>
          <a:bodyPr/>
          <a:lstStyle/>
          <a:p>
            <a:fld id="{75903236-0B9F-4018-9B39-5927D82073C9}"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051829-69BC-43CE-B1F5-6B64D6867603}" type="slidenum">
              <a:rPr lang="en-US" smtClean="0"/>
              <a:t>‹#›</a:t>
            </a:fld>
            <a:endParaRPr lang="en-US"/>
          </a:p>
        </p:txBody>
      </p:sp>
    </p:spTree>
    <p:extLst>
      <p:ext uri="{BB962C8B-B14F-4D97-AF65-F5344CB8AC3E}">
        <p14:creationId xmlns:p14="http://schemas.microsoft.com/office/powerpoint/2010/main" val="1282360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68760" y="462494"/>
            <a:ext cx="10898981" cy="167904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68760" y="2312458"/>
            <a:ext cx="10898981" cy="55116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8759" y="8051378"/>
            <a:ext cx="2843213" cy="462492"/>
          </a:xfrm>
          <a:prstGeom prst="rect">
            <a:avLst/>
          </a:prstGeom>
        </p:spPr>
        <p:txBody>
          <a:bodyPr vert="horz" lIns="91440" tIns="45720" rIns="91440" bIns="45720" rtlCol="0" anchor="ctr"/>
          <a:lstStyle>
            <a:lvl1pPr algn="l">
              <a:defRPr sz="1520">
                <a:solidFill>
                  <a:schemeClr val="tx1">
                    <a:tint val="75000"/>
                  </a:schemeClr>
                </a:solidFill>
              </a:defRPr>
            </a:lvl1pPr>
          </a:lstStyle>
          <a:p>
            <a:fld id="{75903236-0B9F-4018-9B39-5927D82073C9}" type="datetimeFigureOut">
              <a:rPr lang="en-US" smtClean="0"/>
              <a:t>9/30/2024</a:t>
            </a:fld>
            <a:endParaRPr lang="en-US"/>
          </a:p>
        </p:txBody>
      </p:sp>
      <p:sp>
        <p:nvSpPr>
          <p:cNvPr id="5" name="Footer Placeholder 4"/>
          <p:cNvSpPr>
            <a:spLocks noGrp="1"/>
          </p:cNvSpPr>
          <p:nvPr>
            <p:ph type="ftr" sz="quarter" idx="3"/>
          </p:nvPr>
        </p:nvSpPr>
        <p:spPr>
          <a:xfrm>
            <a:off x="4185841" y="8051378"/>
            <a:ext cx="4264819" cy="462492"/>
          </a:xfrm>
          <a:prstGeom prst="rect">
            <a:avLst/>
          </a:prstGeom>
        </p:spPr>
        <p:txBody>
          <a:bodyPr vert="horz" lIns="91440" tIns="45720" rIns="91440" bIns="45720" rtlCol="0" anchor="ctr"/>
          <a:lstStyle>
            <a:lvl1pPr algn="ctr">
              <a:defRPr sz="15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24528" y="8051378"/>
            <a:ext cx="2843213" cy="462492"/>
          </a:xfrm>
          <a:prstGeom prst="rect">
            <a:avLst/>
          </a:prstGeom>
        </p:spPr>
        <p:txBody>
          <a:bodyPr vert="horz" lIns="91440" tIns="45720" rIns="91440" bIns="45720" rtlCol="0" anchor="ctr"/>
          <a:lstStyle>
            <a:lvl1pPr algn="r">
              <a:defRPr sz="1520">
                <a:solidFill>
                  <a:schemeClr val="tx1">
                    <a:tint val="75000"/>
                  </a:schemeClr>
                </a:solidFill>
              </a:defRPr>
            </a:lvl1pPr>
          </a:lstStyle>
          <a:p>
            <a:fld id="{DE051829-69BC-43CE-B1F5-6B64D6867603}" type="slidenum">
              <a:rPr lang="en-US" smtClean="0"/>
              <a:t>‹#›</a:t>
            </a:fld>
            <a:endParaRPr lang="en-US"/>
          </a:p>
        </p:txBody>
      </p:sp>
    </p:spTree>
    <p:extLst>
      <p:ext uri="{BB962C8B-B14F-4D97-AF65-F5344CB8AC3E}">
        <p14:creationId xmlns:p14="http://schemas.microsoft.com/office/powerpoint/2010/main" val="785137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158270" rtl="0" eaLnBrk="1" latinLnBrk="0" hangingPunct="1">
        <a:lnSpc>
          <a:spcPct val="90000"/>
        </a:lnSpc>
        <a:spcBef>
          <a:spcPct val="0"/>
        </a:spcBef>
        <a:buNone/>
        <a:defRPr sz="5573" kern="1200">
          <a:solidFill>
            <a:schemeClr val="tx1"/>
          </a:solidFill>
          <a:latin typeface="+mj-lt"/>
          <a:ea typeface="+mj-ea"/>
          <a:cs typeface="+mj-cs"/>
        </a:defRPr>
      </a:lvl1pPr>
    </p:titleStyle>
    <p:bodyStyle>
      <a:lvl1pPr marL="289568" indent="-289568" algn="l" defTabSz="1158270" rtl="0" eaLnBrk="1" latinLnBrk="0" hangingPunct="1">
        <a:lnSpc>
          <a:spcPct val="90000"/>
        </a:lnSpc>
        <a:spcBef>
          <a:spcPts val="1267"/>
        </a:spcBef>
        <a:buFont typeface="Arial" panose="020B0604020202020204" pitchFamily="34" charset="0"/>
        <a:buChar char="•"/>
        <a:defRPr sz="3547" kern="1200">
          <a:solidFill>
            <a:schemeClr val="tx1"/>
          </a:solidFill>
          <a:latin typeface="+mn-lt"/>
          <a:ea typeface="+mn-ea"/>
          <a:cs typeface="+mn-cs"/>
        </a:defRPr>
      </a:lvl1pPr>
      <a:lvl2pPr marL="868703" indent="-289568" algn="l" defTabSz="1158270" rtl="0" eaLnBrk="1" latinLnBrk="0" hangingPunct="1">
        <a:lnSpc>
          <a:spcPct val="90000"/>
        </a:lnSpc>
        <a:spcBef>
          <a:spcPts val="633"/>
        </a:spcBef>
        <a:buFont typeface="Arial" panose="020B0604020202020204" pitchFamily="34" charset="0"/>
        <a:buChar char="•"/>
        <a:defRPr sz="3040" kern="1200">
          <a:solidFill>
            <a:schemeClr val="tx1"/>
          </a:solidFill>
          <a:latin typeface="+mn-lt"/>
          <a:ea typeface="+mn-ea"/>
          <a:cs typeface="+mn-cs"/>
        </a:defRPr>
      </a:lvl2pPr>
      <a:lvl3pPr marL="1447838" indent="-289568" algn="l" defTabSz="1158270" rtl="0" eaLnBrk="1" latinLnBrk="0" hangingPunct="1">
        <a:lnSpc>
          <a:spcPct val="90000"/>
        </a:lnSpc>
        <a:spcBef>
          <a:spcPts val="633"/>
        </a:spcBef>
        <a:buFont typeface="Arial" panose="020B0604020202020204" pitchFamily="34" charset="0"/>
        <a:buChar char="•"/>
        <a:defRPr sz="2533" kern="1200">
          <a:solidFill>
            <a:schemeClr val="tx1"/>
          </a:solidFill>
          <a:latin typeface="+mn-lt"/>
          <a:ea typeface="+mn-ea"/>
          <a:cs typeface="+mn-cs"/>
        </a:defRPr>
      </a:lvl3pPr>
      <a:lvl4pPr marL="2026973" indent="-289568" algn="l" defTabSz="1158270" rtl="0" eaLnBrk="1" latinLnBrk="0" hangingPunct="1">
        <a:lnSpc>
          <a:spcPct val="90000"/>
        </a:lnSpc>
        <a:spcBef>
          <a:spcPts val="633"/>
        </a:spcBef>
        <a:buFont typeface="Arial" panose="020B0604020202020204" pitchFamily="34" charset="0"/>
        <a:buChar char="•"/>
        <a:defRPr sz="2280" kern="1200">
          <a:solidFill>
            <a:schemeClr val="tx1"/>
          </a:solidFill>
          <a:latin typeface="+mn-lt"/>
          <a:ea typeface="+mn-ea"/>
          <a:cs typeface="+mn-cs"/>
        </a:defRPr>
      </a:lvl4pPr>
      <a:lvl5pPr marL="2606109" indent="-289568" algn="l" defTabSz="1158270" rtl="0" eaLnBrk="1" latinLnBrk="0" hangingPunct="1">
        <a:lnSpc>
          <a:spcPct val="90000"/>
        </a:lnSpc>
        <a:spcBef>
          <a:spcPts val="633"/>
        </a:spcBef>
        <a:buFont typeface="Arial" panose="020B0604020202020204" pitchFamily="34" charset="0"/>
        <a:buChar char="•"/>
        <a:defRPr sz="2280" kern="1200">
          <a:solidFill>
            <a:schemeClr val="tx1"/>
          </a:solidFill>
          <a:latin typeface="+mn-lt"/>
          <a:ea typeface="+mn-ea"/>
          <a:cs typeface="+mn-cs"/>
        </a:defRPr>
      </a:lvl5pPr>
      <a:lvl6pPr marL="3185244" indent="-289568" algn="l" defTabSz="1158270" rtl="0" eaLnBrk="1" latinLnBrk="0" hangingPunct="1">
        <a:lnSpc>
          <a:spcPct val="90000"/>
        </a:lnSpc>
        <a:spcBef>
          <a:spcPts val="633"/>
        </a:spcBef>
        <a:buFont typeface="Arial" panose="020B0604020202020204" pitchFamily="34" charset="0"/>
        <a:buChar char="•"/>
        <a:defRPr sz="2280" kern="1200">
          <a:solidFill>
            <a:schemeClr val="tx1"/>
          </a:solidFill>
          <a:latin typeface="+mn-lt"/>
          <a:ea typeface="+mn-ea"/>
          <a:cs typeface="+mn-cs"/>
        </a:defRPr>
      </a:lvl6pPr>
      <a:lvl7pPr marL="3764379" indent="-289568" algn="l" defTabSz="1158270" rtl="0" eaLnBrk="1" latinLnBrk="0" hangingPunct="1">
        <a:lnSpc>
          <a:spcPct val="90000"/>
        </a:lnSpc>
        <a:spcBef>
          <a:spcPts val="633"/>
        </a:spcBef>
        <a:buFont typeface="Arial" panose="020B0604020202020204" pitchFamily="34" charset="0"/>
        <a:buChar char="•"/>
        <a:defRPr sz="2280" kern="1200">
          <a:solidFill>
            <a:schemeClr val="tx1"/>
          </a:solidFill>
          <a:latin typeface="+mn-lt"/>
          <a:ea typeface="+mn-ea"/>
          <a:cs typeface="+mn-cs"/>
        </a:defRPr>
      </a:lvl7pPr>
      <a:lvl8pPr marL="4343514" indent="-289568" algn="l" defTabSz="1158270" rtl="0" eaLnBrk="1" latinLnBrk="0" hangingPunct="1">
        <a:lnSpc>
          <a:spcPct val="90000"/>
        </a:lnSpc>
        <a:spcBef>
          <a:spcPts val="633"/>
        </a:spcBef>
        <a:buFont typeface="Arial" panose="020B0604020202020204" pitchFamily="34" charset="0"/>
        <a:buChar char="•"/>
        <a:defRPr sz="2280" kern="1200">
          <a:solidFill>
            <a:schemeClr val="tx1"/>
          </a:solidFill>
          <a:latin typeface="+mn-lt"/>
          <a:ea typeface="+mn-ea"/>
          <a:cs typeface="+mn-cs"/>
        </a:defRPr>
      </a:lvl8pPr>
      <a:lvl9pPr marL="4922650" indent="-289568" algn="l" defTabSz="1158270" rtl="0" eaLnBrk="1" latinLnBrk="0" hangingPunct="1">
        <a:lnSpc>
          <a:spcPct val="90000"/>
        </a:lnSpc>
        <a:spcBef>
          <a:spcPts val="633"/>
        </a:spcBef>
        <a:buFont typeface="Arial" panose="020B0604020202020204" pitchFamily="34" charset="0"/>
        <a:buChar char="•"/>
        <a:defRPr sz="2280" kern="1200">
          <a:solidFill>
            <a:schemeClr val="tx1"/>
          </a:solidFill>
          <a:latin typeface="+mn-lt"/>
          <a:ea typeface="+mn-ea"/>
          <a:cs typeface="+mn-cs"/>
        </a:defRPr>
      </a:lvl9pPr>
    </p:bodyStyle>
    <p:otherStyle>
      <a:defPPr>
        <a:defRPr lang="en-US"/>
      </a:defPPr>
      <a:lvl1pPr marL="0" algn="l" defTabSz="1158270" rtl="0" eaLnBrk="1" latinLnBrk="0" hangingPunct="1">
        <a:defRPr sz="2280" kern="1200">
          <a:solidFill>
            <a:schemeClr val="tx1"/>
          </a:solidFill>
          <a:latin typeface="+mn-lt"/>
          <a:ea typeface="+mn-ea"/>
          <a:cs typeface="+mn-cs"/>
        </a:defRPr>
      </a:lvl1pPr>
      <a:lvl2pPr marL="579135" algn="l" defTabSz="1158270" rtl="0" eaLnBrk="1" latinLnBrk="0" hangingPunct="1">
        <a:defRPr sz="2280" kern="1200">
          <a:solidFill>
            <a:schemeClr val="tx1"/>
          </a:solidFill>
          <a:latin typeface="+mn-lt"/>
          <a:ea typeface="+mn-ea"/>
          <a:cs typeface="+mn-cs"/>
        </a:defRPr>
      </a:lvl2pPr>
      <a:lvl3pPr marL="1158270" algn="l" defTabSz="1158270" rtl="0" eaLnBrk="1" latinLnBrk="0" hangingPunct="1">
        <a:defRPr sz="2280" kern="1200">
          <a:solidFill>
            <a:schemeClr val="tx1"/>
          </a:solidFill>
          <a:latin typeface="+mn-lt"/>
          <a:ea typeface="+mn-ea"/>
          <a:cs typeface="+mn-cs"/>
        </a:defRPr>
      </a:lvl3pPr>
      <a:lvl4pPr marL="1737406" algn="l" defTabSz="1158270" rtl="0" eaLnBrk="1" latinLnBrk="0" hangingPunct="1">
        <a:defRPr sz="2280" kern="1200">
          <a:solidFill>
            <a:schemeClr val="tx1"/>
          </a:solidFill>
          <a:latin typeface="+mn-lt"/>
          <a:ea typeface="+mn-ea"/>
          <a:cs typeface="+mn-cs"/>
        </a:defRPr>
      </a:lvl4pPr>
      <a:lvl5pPr marL="2316541" algn="l" defTabSz="1158270" rtl="0" eaLnBrk="1" latinLnBrk="0" hangingPunct="1">
        <a:defRPr sz="2280" kern="1200">
          <a:solidFill>
            <a:schemeClr val="tx1"/>
          </a:solidFill>
          <a:latin typeface="+mn-lt"/>
          <a:ea typeface="+mn-ea"/>
          <a:cs typeface="+mn-cs"/>
        </a:defRPr>
      </a:lvl5pPr>
      <a:lvl6pPr marL="2895676" algn="l" defTabSz="1158270" rtl="0" eaLnBrk="1" latinLnBrk="0" hangingPunct="1">
        <a:defRPr sz="2280" kern="1200">
          <a:solidFill>
            <a:schemeClr val="tx1"/>
          </a:solidFill>
          <a:latin typeface="+mn-lt"/>
          <a:ea typeface="+mn-ea"/>
          <a:cs typeface="+mn-cs"/>
        </a:defRPr>
      </a:lvl6pPr>
      <a:lvl7pPr marL="3474811" algn="l" defTabSz="1158270" rtl="0" eaLnBrk="1" latinLnBrk="0" hangingPunct="1">
        <a:defRPr sz="2280" kern="1200">
          <a:solidFill>
            <a:schemeClr val="tx1"/>
          </a:solidFill>
          <a:latin typeface="+mn-lt"/>
          <a:ea typeface="+mn-ea"/>
          <a:cs typeface="+mn-cs"/>
        </a:defRPr>
      </a:lvl7pPr>
      <a:lvl8pPr marL="4053947" algn="l" defTabSz="1158270" rtl="0" eaLnBrk="1" latinLnBrk="0" hangingPunct="1">
        <a:defRPr sz="2280" kern="1200">
          <a:solidFill>
            <a:schemeClr val="tx1"/>
          </a:solidFill>
          <a:latin typeface="+mn-lt"/>
          <a:ea typeface="+mn-ea"/>
          <a:cs typeface="+mn-cs"/>
        </a:defRPr>
      </a:lvl8pPr>
      <a:lvl9pPr marL="4633082" algn="l" defTabSz="1158270" rtl="0" eaLnBrk="1" latinLnBrk="0" hangingPunct="1">
        <a:defRPr sz="22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1" Type="http://schemas.openxmlformats.org/officeDocument/2006/relationships/image" Target="NULL"/><Relationship Id="rId63" Type="http://schemas.openxmlformats.org/officeDocument/2006/relationships/image" Target="NULL"/><Relationship Id="rId68" Type="http://schemas.openxmlformats.org/officeDocument/2006/relationships/image" Target="../media/image94.png"/><Relationship Id="rId84" Type="http://schemas.openxmlformats.org/officeDocument/2006/relationships/image" Target="../media/image110.png"/><Relationship Id="rId89" Type="http://schemas.openxmlformats.org/officeDocument/2006/relationships/image" Target="../media/image115.png"/><Relationship Id="rId2" Type="http://schemas.openxmlformats.org/officeDocument/2006/relationships/image" Target="../media/image38.png"/><Relationship Id="rId16" Type="http://schemas.microsoft.com/office/2007/relationships/hdphoto" Target="../media/hdphoto6.wdp"/><Relationship Id="rId107" Type="http://schemas.openxmlformats.org/officeDocument/2006/relationships/image" Target="NULL"/><Relationship Id="rId11" Type="http://schemas.microsoft.com/office/2007/relationships/hdphoto" Target="../media/hdphoto4.wdp"/><Relationship Id="rId58" Type="http://schemas.openxmlformats.org/officeDocument/2006/relationships/image" Target="NULL"/><Relationship Id="rId66" Type="http://schemas.openxmlformats.org/officeDocument/2006/relationships/image" Target="../media/image92.png"/><Relationship Id="rId74" Type="http://schemas.openxmlformats.org/officeDocument/2006/relationships/image" Target="../media/image100.png"/><Relationship Id="rId79" Type="http://schemas.openxmlformats.org/officeDocument/2006/relationships/image" Target="../media/image105.png"/><Relationship Id="rId87" Type="http://schemas.openxmlformats.org/officeDocument/2006/relationships/image" Target="../media/image113.png"/><Relationship Id="rId102" Type="http://schemas.openxmlformats.org/officeDocument/2006/relationships/image" Target="../media/image128.png"/><Relationship Id="rId110" Type="http://schemas.openxmlformats.org/officeDocument/2006/relationships/image" Target="NULL"/><Relationship Id="rId5" Type="http://schemas.microsoft.com/office/2007/relationships/hdphoto" Target="../media/hdphoto2.wdp"/><Relationship Id="rId61" Type="http://schemas.openxmlformats.org/officeDocument/2006/relationships/image" Target="NULL"/><Relationship Id="rId82" Type="http://schemas.openxmlformats.org/officeDocument/2006/relationships/image" Target="../media/image108.png"/><Relationship Id="rId90" Type="http://schemas.openxmlformats.org/officeDocument/2006/relationships/image" Target="../media/image116.png"/><Relationship Id="rId95" Type="http://schemas.openxmlformats.org/officeDocument/2006/relationships/image" Target="../media/image121.png"/><Relationship Id="rId19" Type="http://schemas.openxmlformats.org/officeDocument/2006/relationships/image" Target="../media/image71.png"/><Relationship Id="rId14" Type="http://schemas.microsoft.com/office/2007/relationships/hdphoto" Target="../media/hdphoto5.wdp"/><Relationship Id="rId22" Type="http://schemas.openxmlformats.org/officeDocument/2006/relationships/image" Target="NULL"/><Relationship Id="rId64" Type="http://schemas.openxmlformats.org/officeDocument/2006/relationships/image" Target="NULL"/><Relationship Id="rId69" Type="http://schemas.openxmlformats.org/officeDocument/2006/relationships/image" Target="../media/image95.png"/><Relationship Id="rId77" Type="http://schemas.openxmlformats.org/officeDocument/2006/relationships/image" Target="../media/image103.png"/><Relationship Id="rId100" Type="http://schemas.openxmlformats.org/officeDocument/2006/relationships/image" Target="../media/image126.png"/><Relationship Id="rId105" Type="http://schemas.openxmlformats.org/officeDocument/2006/relationships/image" Target="../media/image131.png"/><Relationship Id="rId8" Type="http://schemas.openxmlformats.org/officeDocument/2006/relationships/image" Target="../media/image48.png"/><Relationship Id="rId72" Type="http://schemas.openxmlformats.org/officeDocument/2006/relationships/image" Target="../media/image98.png"/><Relationship Id="rId80" Type="http://schemas.openxmlformats.org/officeDocument/2006/relationships/image" Target="../media/image106.png"/><Relationship Id="rId85" Type="http://schemas.openxmlformats.org/officeDocument/2006/relationships/image" Target="../media/image111.png"/><Relationship Id="rId93" Type="http://schemas.openxmlformats.org/officeDocument/2006/relationships/image" Target="../media/image119.png"/><Relationship Id="rId98" Type="http://schemas.openxmlformats.org/officeDocument/2006/relationships/image" Target="../media/image124.png"/><Relationship Id="rId3" Type="http://schemas.microsoft.com/office/2007/relationships/hdphoto" Target="../media/hdphoto1.wdp"/><Relationship Id="rId12" Type="http://schemas.openxmlformats.org/officeDocument/2006/relationships/image" Target="NULL"/><Relationship Id="rId17" Type="http://schemas.openxmlformats.org/officeDocument/2006/relationships/image" Target="../media/image70.png"/><Relationship Id="rId59" Type="http://schemas.openxmlformats.org/officeDocument/2006/relationships/image" Target="../media/image76.png"/><Relationship Id="rId67" Type="http://schemas.openxmlformats.org/officeDocument/2006/relationships/image" Target="../media/image93.png"/><Relationship Id="rId103" Type="http://schemas.openxmlformats.org/officeDocument/2006/relationships/image" Target="../media/image129.png"/><Relationship Id="rId108" Type="http://schemas.openxmlformats.org/officeDocument/2006/relationships/image" Target="NULL"/><Relationship Id="rId20" Type="http://schemas.microsoft.com/office/2007/relationships/hdphoto" Target="../media/hdphoto8.wdp"/><Relationship Id="rId62" Type="http://schemas.openxmlformats.org/officeDocument/2006/relationships/image" Target="NULL"/><Relationship Id="rId70" Type="http://schemas.openxmlformats.org/officeDocument/2006/relationships/image" Target="../media/image96.png"/><Relationship Id="rId75" Type="http://schemas.openxmlformats.org/officeDocument/2006/relationships/image" Target="../media/image101.png"/><Relationship Id="rId83" Type="http://schemas.openxmlformats.org/officeDocument/2006/relationships/image" Target="../media/image109.png"/><Relationship Id="rId88" Type="http://schemas.openxmlformats.org/officeDocument/2006/relationships/image" Target="../media/image114.png"/><Relationship Id="rId91" Type="http://schemas.openxmlformats.org/officeDocument/2006/relationships/image" Target="../media/image117.png"/><Relationship Id="rId96" Type="http://schemas.openxmlformats.org/officeDocument/2006/relationships/image" Target="../media/image122.png"/><Relationship Id="rId111"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NULL"/><Relationship Id="rId15" Type="http://schemas.openxmlformats.org/officeDocument/2006/relationships/image" Target="../media/image60.png"/><Relationship Id="rId106" Type="http://schemas.openxmlformats.org/officeDocument/2006/relationships/image" Target="../media/image132.png"/><Relationship Id="rId10" Type="http://schemas.openxmlformats.org/officeDocument/2006/relationships/image" Target="../media/image49.png"/><Relationship Id="rId60" Type="http://schemas.openxmlformats.org/officeDocument/2006/relationships/image" Target="../media/image80.jpg"/><Relationship Id="rId65" Type="http://schemas.openxmlformats.org/officeDocument/2006/relationships/image" Target="../media/image91.png"/><Relationship Id="rId73" Type="http://schemas.openxmlformats.org/officeDocument/2006/relationships/image" Target="../media/image99.png"/><Relationship Id="rId78" Type="http://schemas.openxmlformats.org/officeDocument/2006/relationships/image" Target="../media/image104.png"/><Relationship Id="rId81" Type="http://schemas.openxmlformats.org/officeDocument/2006/relationships/image" Target="../media/image107.png"/><Relationship Id="rId86" Type="http://schemas.openxmlformats.org/officeDocument/2006/relationships/image" Target="../media/image112.png"/><Relationship Id="rId94" Type="http://schemas.openxmlformats.org/officeDocument/2006/relationships/image" Target="../media/image120.png"/><Relationship Id="rId99" Type="http://schemas.openxmlformats.org/officeDocument/2006/relationships/image" Target="../media/image125.png"/><Relationship Id="rId101" Type="http://schemas.openxmlformats.org/officeDocument/2006/relationships/image" Target="../media/image127.png"/><Relationship Id="rId4" Type="http://schemas.openxmlformats.org/officeDocument/2006/relationships/image" Target="../media/image39.png"/><Relationship Id="rId9" Type="http://schemas.microsoft.com/office/2007/relationships/hdphoto" Target="../media/hdphoto3.wdp"/><Relationship Id="rId13" Type="http://schemas.openxmlformats.org/officeDocument/2006/relationships/image" Target="../media/image59.png"/><Relationship Id="rId18" Type="http://schemas.microsoft.com/office/2007/relationships/hdphoto" Target="../media/hdphoto7.wdp"/><Relationship Id="rId109" Type="http://schemas.openxmlformats.org/officeDocument/2006/relationships/image" Target="NULL"/><Relationship Id="rId76" Type="http://schemas.openxmlformats.org/officeDocument/2006/relationships/image" Target="../media/image102.png"/><Relationship Id="rId97" Type="http://schemas.openxmlformats.org/officeDocument/2006/relationships/image" Target="../media/image123.png"/><Relationship Id="rId104" Type="http://schemas.openxmlformats.org/officeDocument/2006/relationships/image" Target="../media/image130.png"/><Relationship Id="rId7" Type="http://schemas.openxmlformats.org/officeDocument/2006/relationships/image" Target="NULL"/><Relationship Id="rId71" Type="http://schemas.openxmlformats.org/officeDocument/2006/relationships/image" Target="../media/image97.png"/><Relationship Id="rId92" Type="http://schemas.openxmlformats.org/officeDocument/2006/relationships/image" Target="../media/image118.png"/></Relationships>
</file>

<file path=ppt/slides/_rels/slide1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emf"/><Relationship Id="rId18" Type="http://schemas.openxmlformats.org/officeDocument/2006/relationships/image" Target="../media/image145.emf"/><Relationship Id="rId26" Type="http://schemas.openxmlformats.org/officeDocument/2006/relationships/image" Target="../media/image151.png"/><Relationship Id="rId21" Type="http://schemas.openxmlformats.org/officeDocument/2006/relationships/image" Target="../media/image21.png"/><Relationship Id="rId7" Type="http://schemas.openxmlformats.org/officeDocument/2006/relationships/image" Target="../media/image134.png"/><Relationship Id="rId12" Type="http://schemas.openxmlformats.org/officeDocument/2006/relationships/image" Target="../media/image139.emf"/><Relationship Id="rId17" Type="http://schemas.openxmlformats.org/officeDocument/2006/relationships/image" Target="../media/image144.emf"/><Relationship Id="rId25" Type="http://schemas.openxmlformats.org/officeDocument/2006/relationships/image" Target="../media/image150.png"/><Relationship Id="rId16" Type="http://schemas.openxmlformats.org/officeDocument/2006/relationships/image" Target="../media/image143.emf"/><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500.png"/><Relationship Id="rId11" Type="http://schemas.openxmlformats.org/officeDocument/2006/relationships/image" Target="../media/image138.png"/><Relationship Id="rId24" Type="http://schemas.openxmlformats.org/officeDocument/2006/relationships/image" Target="../media/image149.png"/><Relationship Id="rId5" Type="http://schemas.openxmlformats.org/officeDocument/2006/relationships/image" Target="../media/image410.png"/><Relationship Id="rId15" Type="http://schemas.openxmlformats.org/officeDocument/2006/relationships/image" Target="../media/image142.emf"/><Relationship Id="rId23" Type="http://schemas.openxmlformats.org/officeDocument/2006/relationships/image" Target="../media/image148.png"/><Relationship Id="rId10" Type="http://schemas.openxmlformats.org/officeDocument/2006/relationships/image" Target="../media/image137.png"/><Relationship Id="rId19" Type="http://schemas.openxmlformats.org/officeDocument/2006/relationships/image" Target="../media/image146.emf"/><Relationship Id="rId4" Type="http://schemas.openxmlformats.org/officeDocument/2006/relationships/image" Target="../media/image390.png"/><Relationship Id="rId9" Type="http://schemas.openxmlformats.org/officeDocument/2006/relationships/image" Target="../media/image136.png"/><Relationship Id="rId14" Type="http://schemas.openxmlformats.org/officeDocument/2006/relationships/image" Target="../media/image141.emf"/><Relationship Id="rId22" Type="http://schemas.openxmlformats.org/officeDocument/2006/relationships/image" Target="../media/image147.png"/><Relationship Id="rId27" Type="http://schemas.openxmlformats.org/officeDocument/2006/relationships/image" Target="../media/image152.png"/></Relationships>
</file>

<file path=ppt/slides/_rels/slide1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54.png"/><Relationship Id="rId7" Type="http://schemas.openxmlformats.org/officeDocument/2006/relationships/image" Target="../media/image670.png"/><Relationship Id="rId2"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660.png"/><Relationship Id="rId5" Type="http://schemas.openxmlformats.org/officeDocument/2006/relationships/image" Target="../media/image80.jpg"/><Relationship Id="rId10" Type="http://schemas.openxmlformats.org/officeDocument/2006/relationships/image" Target="../media/image700.png"/><Relationship Id="rId4" Type="http://schemas.openxmlformats.org/officeDocument/2006/relationships/image" Target="../media/image155.png"/><Relationship Id="rId9" Type="http://schemas.openxmlformats.org/officeDocument/2006/relationships/image" Target="../media/image69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NULL"/><Relationship Id="rId3" Type="http://schemas.openxmlformats.org/officeDocument/2006/relationships/image" Target="../media/image9.jpg"/><Relationship Id="rId7" Type="http://schemas.openxmlformats.org/officeDocument/2006/relationships/image" Target="../media/image13.jpg"/><Relationship Id="rId12" Type="http://schemas.openxmlformats.org/officeDocument/2006/relationships/image" Target="../media/image21.png"/><Relationship Id="rId17" Type="http://schemas.openxmlformats.org/officeDocument/2006/relationships/image" Target="NULL"/><Relationship Id="rId2" Type="http://schemas.openxmlformats.org/officeDocument/2006/relationships/image" Target="../media/image8.jp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image" Target="../media/image20.png"/><Relationship Id="rId5" Type="http://schemas.openxmlformats.org/officeDocument/2006/relationships/image" Target="../media/image11.jpg"/><Relationship Id="rId15" Type="http://schemas.openxmlformats.org/officeDocument/2006/relationships/image" Target="NULL"/><Relationship Id="rId10" Type="http://schemas.openxmlformats.org/officeDocument/2006/relationships/image" Target="../media/image19.png"/><Relationship Id="rId4" Type="http://schemas.openxmlformats.org/officeDocument/2006/relationships/image" Target="../media/image10.jpg"/><Relationship Id="rId9" Type="http://schemas.openxmlformats.org/officeDocument/2006/relationships/image" Target="../media/image18.png"/><Relationship Id="rId1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42" Type="http://schemas.openxmlformats.org/officeDocument/2006/relationships/image" Target="../media/image370.png"/><Relationship Id="rId47" Type="http://schemas.openxmlformats.org/officeDocument/2006/relationships/image" Target="../media/image54.png"/><Relationship Id="rId63" Type="http://schemas.openxmlformats.org/officeDocument/2006/relationships/image" Target="../media/image68.png"/><Relationship Id="rId68" Type="http://schemas.microsoft.com/office/2007/relationships/hdphoto" Target="../media/hdphoto8.wdp"/><Relationship Id="rId84" Type="http://schemas.openxmlformats.org/officeDocument/2006/relationships/image" Target="../media/image85.png"/><Relationship Id="rId2" Type="http://schemas.openxmlformats.org/officeDocument/2006/relationships/image" Target="../media/image28.png"/><Relationship Id="rId29" Type="http://schemas.openxmlformats.org/officeDocument/2006/relationships/image" Target="../media/image40.png"/><Relationship Id="rId11" Type="http://schemas.openxmlformats.org/officeDocument/2006/relationships/image" Target="../media/image37.png"/><Relationship Id="rId32" Type="http://schemas.openxmlformats.org/officeDocument/2006/relationships/image" Target="../media/image43.png"/><Relationship Id="rId37" Type="http://schemas.openxmlformats.org/officeDocument/2006/relationships/image" Target="../media/image48.png"/><Relationship Id="rId40" Type="http://schemas.microsoft.com/office/2007/relationships/hdphoto" Target="../media/hdphoto4.wdp"/><Relationship Id="rId45" Type="http://schemas.openxmlformats.org/officeDocument/2006/relationships/image" Target="../media/image52.png"/><Relationship Id="rId53" Type="http://schemas.microsoft.com/office/2007/relationships/hdphoto" Target="../media/hdphoto5.wdp"/><Relationship Id="rId58" Type="http://schemas.openxmlformats.org/officeDocument/2006/relationships/image" Target="../media/image63.png"/><Relationship Id="rId66" Type="http://schemas.microsoft.com/office/2007/relationships/hdphoto" Target="../media/hdphoto7.wdp"/><Relationship Id="rId74" Type="http://schemas.openxmlformats.org/officeDocument/2006/relationships/image" Target="../media/image75.png"/><Relationship Id="rId79" Type="http://schemas.openxmlformats.org/officeDocument/2006/relationships/image" Target="../media/image80.jpg"/><Relationship Id="rId87" Type="http://schemas.openxmlformats.org/officeDocument/2006/relationships/image" Target="../media/image88.png"/><Relationship Id="rId5" Type="http://schemas.openxmlformats.org/officeDocument/2006/relationships/image" Target="../media/image31.png"/><Relationship Id="rId61" Type="http://schemas.openxmlformats.org/officeDocument/2006/relationships/image" Target="../media/image66.png"/><Relationship Id="rId82" Type="http://schemas.openxmlformats.org/officeDocument/2006/relationships/image" Target="../media/image83.png"/><Relationship Id="rId14" Type="http://schemas.openxmlformats.org/officeDocument/2006/relationships/image" Target="../media/image39.png"/><Relationship Id="rId27" Type="http://schemas.openxmlformats.org/officeDocument/2006/relationships/image" Target="../media/image240.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0.png"/><Relationship Id="rId48" Type="http://schemas.openxmlformats.org/officeDocument/2006/relationships/image" Target="../media/image55.png"/><Relationship Id="rId56"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image" Target="../media/image600.png"/><Relationship Id="rId77" Type="http://schemas.openxmlformats.org/officeDocument/2006/relationships/image" Target="../media/image78.png"/><Relationship Id="rId8" Type="http://schemas.openxmlformats.org/officeDocument/2006/relationships/image" Target="../media/image34.png"/><Relationship Id="rId51" Type="http://schemas.openxmlformats.org/officeDocument/2006/relationships/image" Target="../media/image58.png"/><Relationship Id="rId72" Type="http://schemas.openxmlformats.org/officeDocument/2006/relationships/image" Target="../media/image73.png"/><Relationship Id="rId80" Type="http://schemas.openxmlformats.org/officeDocument/2006/relationships/image" Target="../media/image81.png"/><Relationship Id="rId85" Type="http://schemas.openxmlformats.org/officeDocument/2006/relationships/image" Target="../media/image86.png"/><Relationship Id="rId3" Type="http://schemas.openxmlformats.org/officeDocument/2006/relationships/image" Target="../media/image29.png"/><Relationship Id="rId12" Type="http://schemas.openxmlformats.org/officeDocument/2006/relationships/image" Target="../media/image38.png"/><Relationship Id="rId33" Type="http://schemas.openxmlformats.org/officeDocument/2006/relationships/image" Target="../media/image44.png"/><Relationship Id="rId38" Type="http://schemas.microsoft.com/office/2007/relationships/hdphoto" Target="../media/hdphoto3.wdp"/><Relationship Id="rId46" Type="http://schemas.openxmlformats.org/officeDocument/2006/relationships/image" Target="../media/image53.png"/><Relationship Id="rId59" Type="http://schemas.openxmlformats.org/officeDocument/2006/relationships/image" Target="../media/image64.png"/><Relationship Id="rId67" Type="http://schemas.openxmlformats.org/officeDocument/2006/relationships/image" Target="../media/image71.png"/><Relationship Id="rId41" Type="http://schemas.openxmlformats.org/officeDocument/2006/relationships/image" Target="../media/image360.png"/><Relationship Id="rId54" Type="http://schemas.openxmlformats.org/officeDocument/2006/relationships/image" Target="../media/image60.png"/><Relationship Id="rId62" Type="http://schemas.openxmlformats.org/officeDocument/2006/relationships/image" Target="../media/image67.png"/><Relationship Id="rId70" Type="http://schemas.openxmlformats.org/officeDocument/2006/relationships/image" Target="../media/image610.png"/><Relationship Id="rId75" Type="http://schemas.openxmlformats.org/officeDocument/2006/relationships/image" Target="../media/image76.png"/><Relationship Id="rId83"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32.png"/><Relationship Id="rId15" Type="http://schemas.microsoft.com/office/2007/relationships/hdphoto" Target="../media/hdphoto2.wdp"/><Relationship Id="rId28" Type="http://schemas.openxmlformats.org/officeDocument/2006/relationships/image" Target="../media/image250.png"/><Relationship Id="rId36" Type="http://schemas.openxmlformats.org/officeDocument/2006/relationships/image" Target="../media/image47.png"/><Relationship Id="rId49" Type="http://schemas.openxmlformats.org/officeDocument/2006/relationships/image" Target="../media/image56.png"/><Relationship Id="rId57" Type="http://schemas.openxmlformats.org/officeDocument/2006/relationships/image" Target="../media/image62.png"/><Relationship Id="rId10" Type="http://schemas.openxmlformats.org/officeDocument/2006/relationships/image" Target="../media/image36.png"/><Relationship Id="rId31" Type="http://schemas.openxmlformats.org/officeDocument/2006/relationships/image" Target="../media/image42.png"/><Relationship Id="rId44" Type="http://schemas.openxmlformats.org/officeDocument/2006/relationships/image" Target="../media/image51.png"/><Relationship Id="rId52" Type="http://schemas.openxmlformats.org/officeDocument/2006/relationships/image" Target="../media/image59.png"/><Relationship Id="rId60" Type="http://schemas.openxmlformats.org/officeDocument/2006/relationships/image" Target="../media/image65.png"/><Relationship Id="rId65" Type="http://schemas.openxmlformats.org/officeDocument/2006/relationships/image" Target="../media/image70.png"/><Relationship Id="rId73" Type="http://schemas.openxmlformats.org/officeDocument/2006/relationships/image" Target="../media/image74.png"/><Relationship Id="rId78" Type="http://schemas.openxmlformats.org/officeDocument/2006/relationships/image" Target="../media/image79.png"/><Relationship Id="rId81" Type="http://schemas.openxmlformats.org/officeDocument/2006/relationships/image" Target="../media/image82.png"/><Relationship Id="rId86" Type="http://schemas.openxmlformats.org/officeDocument/2006/relationships/image" Target="../media/image87.png"/><Relationship Id="rId4" Type="http://schemas.openxmlformats.org/officeDocument/2006/relationships/image" Target="../media/image30.png"/><Relationship Id="rId9" Type="http://schemas.openxmlformats.org/officeDocument/2006/relationships/image" Target="../media/image35.png"/><Relationship Id="rId13" Type="http://schemas.microsoft.com/office/2007/relationships/hdphoto" Target="../media/hdphoto1.wdp"/><Relationship Id="rId39" Type="http://schemas.openxmlformats.org/officeDocument/2006/relationships/image" Target="../media/image49.png"/><Relationship Id="rId34" Type="http://schemas.openxmlformats.org/officeDocument/2006/relationships/image" Target="../media/image45.png"/><Relationship Id="rId50" Type="http://schemas.openxmlformats.org/officeDocument/2006/relationships/image" Target="../media/image57.png"/><Relationship Id="rId55" Type="http://schemas.microsoft.com/office/2007/relationships/hdphoto" Target="../media/hdphoto6.wdp"/><Relationship Id="rId76" Type="http://schemas.openxmlformats.org/officeDocument/2006/relationships/image" Target="../media/image77.png"/><Relationship Id="rId7" Type="http://schemas.openxmlformats.org/officeDocument/2006/relationships/image" Target="../media/image33.png"/><Relationship Id="rId71" Type="http://schemas.openxmlformats.org/officeDocument/2006/relationships/image" Target="../media/image72.png"/></Relationships>
</file>

<file path=ppt/slides/_rels/slide9.xml.rels><?xml version="1.0" encoding="UTF-8" standalone="yes"?>
<Relationships xmlns="http://schemas.openxmlformats.org/package/2006/relationships"><Relationship Id="rId8" Type="http://schemas.openxmlformats.org/officeDocument/2006/relationships/chart" Target="../charts/chart20.xml"/><Relationship Id="rId3" Type="http://schemas.openxmlformats.org/officeDocument/2006/relationships/image" Target="../media/image89.emf"/><Relationship Id="rId7" Type="http://schemas.openxmlformats.org/officeDocument/2006/relationships/chart" Target="../charts/chart3.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10.xml"/><Relationship Id="rId11" Type="http://schemas.openxmlformats.org/officeDocument/2006/relationships/image" Target="../media/image170.png"/><Relationship Id="rId5" Type="http://schemas.openxmlformats.org/officeDocument/2006/relationships/chart" Target="../charts/chart2.xml"/><Relationship Id="rId10" Type="http://schemas.openxmlformats.org/officeDocument/2006/relationships/chart" Target="../charts/chart30.xml"/><Relationship Id="rId4" Type="http://schemas.openxmlformats.org/officeDocument/2006/relationships/image" Target="../media/image90.png"/><Relationship Id="rId9"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700A5D4D-7366-C582-93CA-D075B2C70C11}"/>
                  </a:ext>
                </a:extLst>
              </p:cNvPr>
              <p:cNvGraphicFramePr>
                <a:graphicFrameLocks noGrp="1"/>
              </p:cNvGraphicFramePr>
              <p:nvPr>
                <p:extLst>
                  <p:ext uri="{D42A27DB-BD31-4B8C-83A1-F6EECF244321}">
                    <p14:modId xmlns:p14="http://schemas.microsoft.com/office/powerpoint/2010/main" val="292358342"/>
                  </p:ext>
                </p:extLst>
              </p:nvPr>
            </p:nvGraphicFramePr>
            <p:xfrm>
              <a:off x="2183685" y="397328"/>
              <a:ext cx="8832658" cy="7892143"/>
            </p:xfrm>
            <a:graphic>
              <a:graphicData uri="http://schemas.openxmlformats.org/drawingml/2006/table">
                <a:tbl>
                  <a:tblPr firstRow="1" bandRow="1">
                    <a:tableStyleId>{D7AC3CCA-C797-4891-BE02-D94E43425B78}</a:tableStyleId>
                  </a:tblPr>
                  <a:tblGrid>
                    <a:gridCol w="1133120">
                      <a:extLst>
                        <a:ext uri="{9D8B030D-6E8A-4147-A177-3AD203B41FA5}">
                          <a16:colId xmlns:a16="http://schemas.microsoft.com/office/drawing/2014/main" val="3591448618"/>
                        </a:ext>
                      </a:extLst>
                    </a:gridCol>
                    <a:gridCol w="7699538">
                      <a:extLst>
                        <a:ext uri="{9D8B030D-6E8A-4147-A177-3AD203B41FA5}">
                          <a16:colId xmlns:a16="http://schemas.microsoft.com/office/drawing/2014/main" val="727284984"/>
                        </a:ext>
                      </a:extLst>
                    </a:gridCol>
                  </a:tblGrid>
                  <a:tr h="392173">
                    <a:tc>
                      <a:txBody>
                        <a:bodyPr/>
                        <a:lstStyle/>
                        <a:p>
                          <a:pPr algn="ctr"/>
                          <a:r>
                            <a:rPr lang="en-US" sz="1200" dirty="0"/>
                            <a:t>Figure #</a:t>
                          </a:r>
                        </a:p>
                      </a:txBody>
                      <a:tcPr/>
                    </a:tc>
                    <a:tc>
                      <a:txBody>
                        <a:bodyPr/>
                        <a:lstStyle/>
                        <a:p>
                          <a:pPr algn="ctr"/>
                          <a:r>
                            <a:rPr lang="en-US" sz="1200" dirty="0"/>
                            <a:t>Description</a:t>
                          </a:r>
                        </a:p>
                      </a:txBody>
                      <a:tcPr/>
                    </a:tc>
                    <a:extLst>
                      <a:ext uri="{0D108BD9-81ED-4DB2-BD59-A6C34878D82A}">
                        <a16:rowId xmlns:a16="http://schemas.microsoft.com/office/drawing/2014/main" val="3145261258"/>
                      </a:ext>
                    </a:extLst>
                  </a:tr>
                  <a:tr h="618143">
                    <a:tc>
                      <a:txBody>
                        <a:bodyPr/>
                        <a:lstStyle/>
                        <a:p>
                          <a:r>
                            <a:rPr lang="en-US" sz="1200" dirty="0"/>
                            <a:t>1</a:t>
                          </a:r>
                        </a:p>
                      </a:txBody>
                      <a:tcPr/>
                    </a:tc>
                    <a:tc>
                      <a:txBody>
                        <a:bodyPr/>
                        <a:lstStyle/>
                        <a:p>
                          <a:r>
                            <a:rPr lang="en-US" sz="1050" dirty="0"/>
                            <a:t>Summary of the three major steps in this research. Step 1: Face representation using PCA (Principal Component Analysis) and mask deployment. Step 2: Development of a flow network. Step 3: Application of an analytical flow model for leakage quantification. This approach enables the quantification of both peripheral </a:t>
                          </a:r>
                          <a14:m>
                            <m:oMath xmlns:m="http://schemas.openxmlformats.org/officeDocument/2006/math">
                              <m:sSub>
                                <m:sSubPr>
                                  <m:ctrlPr>
                                    <a:rPr lang="en-US" sz="1050" i="1">
                                      <a:latin typeface="Cambria Math" panose="02040503050406030204" pitchFamily="18" charset="0"/>
                                    </a:rPr>
                                  </m:ctrlPr>
                                </m:sSubPr>
                                <m:e>
                                  <m:r>
                                    <a:rPr lang="en-US" sz="1050" b="0" i="1" smtClean="0">
                                      <a:latin typeface="Cambria Math" panose="02040503050406030204" pitchFamily="18" charset="0"/>
                                    </a:rPr>
                                    <m:t>(</m:t>
                                  </m:r>
                                  <m:r>
                                    <a:rPr lang="en-US" sz="1050" i="1">
                                      <a:latin typeface="Cambria Math" panose="02040503050406030204" pitchFamily="18" charset="0"/>
                                    </a:rPr>
                                    <m:t>𝑄</m:t>
                                  </m:r>
                                </m:e>
                                <m:sub>
                                  <m:r>
                                    <a:rPr lang="en-US" sz="1050" b="0" i="1" smtClean="0">
                                      <a:latin typeface="Cambria Math" panose="02040503050406030204" pitchFamily="18" charset="0"/>
                                    </a:rPr>
                                    <m:t>𝑔</m:t>
                                  </m:r>
                                </m:sub>
                              </m:sSub>
                              <m:r>
                                <a:rPr lang="en-US" sz="1050" i="1">
                                  <a:latin typeface="Cambria Math" panose="02040503050406030204" pitchFamily="18" charset="0"/>
                                </a:rPr>
                                <m:t> </m:t>
                              </m:r>
                              <m:r>
                                <a:rPr lang="en-US" sz="1050" b="0" i="1" smtClean="0">
                                  <a:latin typeface="Cambria Math" panose="02040503050406030204" pitchFamily="18" charset="0"/>
                                </a:rPr>
                                <m:t>)</m:t>
                              </m:r>
                            </m:oMath>
                          </a14:m>
                          <a:r>
                            <a:rPr lang="en-US" sz="1050" dirty="0"/>
                            <a:t>and through-mask leakages (</a:t>
                          </a:r>
                          <a14:m>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𝑄</m:t>
                                  </m:r>
                                </m:e>
                                <m:sub>
                                  <m:r>
                                    <a:rPr lang="en-US" sz="1050" b="0" i="1" smtClean="0">
                                      <a:latin typeface="Cambria Math" panose="02040503050406030204" pitchFamily="18" charset="0"/>
                                    </a:rPr>
                                    <m:t>𝑚</m:t>
                                  </m:r>
                                </m:sub>
                              </m:sSub>
                            </m:oMath>
                          </a14:m>
                          <a:r>
                            <a:rPr lang="en-US" sz="1050" b="0" dirty="0"/>
                            <a:t>)</a:t>
                          </a:r>
                          <a:endParaRPr lang="en-US" sz="1050" dirty="0"/>
                        </a:p>
                      </a:txBody>
                      <a:tcPr/>
                    </a:tc>
                    <a:extLst>
                      <a:ext uri="{0D108BD9-81ED-4DB2-BD59-A6C34878D82A}">
                        <a16:rowId xmlns:a16="http://schemas.microsoft.com/office/drawing/2014/main" val="136559798"/>
                      </a:ext>
                    </a:extLst>
                  </a:tr>
                  <a:tr h="604376">
                    <a:tc>
                      <a:txBody>
                        <a:bodyPr/>
                        <a:lstStyle/>
                        <a:p>
                          <a:r>
                            <a:rPr lang="en-US" sz="1200" dirty="0"/>
                            <a:t>2</a:t>
                          </a:r>
                        </a:p>
                      </a:txBody>
                      <a:tcPr/>
                    </a:tc>
                    <a:tc>
                      <a:txBody>
                        <a:bodyPr/>
                        <a:lstStyle/>
                        <a:p>
                          <a:r>
                            <a:rPr lang="en-US" sz="1050" dirty="0"/>
                            <a:t>The planar view of a rectangular mask. Channels originate from the high-pressure region and terminate at the outer edge of the mask. The red arrow depicts the direction of channel numbering. Here,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𝐿</m:t>
                                  </m:r>
                                </m:e>
                                <m:sub>
                                  <m:r>
                                    <a:rPr lang="en-US" sz="1050" i="1" dirty="0" smtClean="0">
                                      <a:latin typeface="Cambria Math" panose="02040503050406030204" pitchFamily="18" charset="0"/>
                                    </a:rPr>
                                    <m:t>1</m:t>
                                  </m:r>
                                </m:sub>
                              </m:sSub>
                              <m:r>
                                <a:rPr lang="en-US" sz="1050" i="1" dirty="0" smtClean="0">
                                  <a:latin typeface="Cambria Math" panose="02040503050406030204" pitchFamily="18" charset="0"/>
                                </a:rPr>
                                <m:t> </m:t>
                              </m:r>
                            </m:oMath>
                          </a14:m>
                          <a:r>
                            <a:rPr lang="en-US" sz="1050" dirty="0"/>
                            <a:t>and </a:t>
                          </a:r>
                          <a14:m>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𝐿</m:t>
                                  </m:r>
                                </m:e>
                                <m:sub>
                                  <m:r>
                                    <a:rPr lang="en-US" sz="1050" b="0" i="1" smtClean="0">
                                      <a:latin typeface="Cambria Math" panose="02040503050406030204" pitchFamily="18" charset="0"/>
                                    </a:rPr>
                                    <m:t>2</m:t>
                                  </m:r>
                                </m:sub>
                              </m:sSub>
                            </m:oMath>
                          </a14:m>
                          <a:r>
                            <a:rPr lang="en-US" sz="1050" dirty="0"/>
                            <a:t> are the sizes of the long and short edges of the mask, respectively. The shaded left side is symmetric to the right side.</a:t>
                          </a:r>
                        </a:p>
                      </a:txBody>
                      <a:tcPr/>
                    </a:tc>
                    <a:extLst>
                      <a:ext uri="{0D108BD9-81ED-4DB2-BD59-A6C34878D82A}">
                        <a16:rowId xmlns:a16="http://schemas.microsoft.com/office/drawing/2014/main" val="1747439327"/>
                      </a:ext>
                    </a:extLst>
                  </a:tr>
                  <a:tr h="392173">
                    <a:tc>
                      <a:txBody>
                        <a:bodyPr/>
                        <a:lstStyle/>
                        <a:p>
                          <a:r>
                            <a:rPr lang="en-US" sz="1200" dirty="0"/>
                            <a:t>3</a:t>
                          </a:r>
                        </a:p>
                      </a:txBody>
                      <a:tcPr/>
                    </a:tc>
                    <a:tc>
                      <a:txBody>
                        <a:bodyPr/>
                        <a:lstStyle/>
                        <a:p>
                          <a:r>
                            <a:rPr lang="en-US" sz="1050" dirty="0"/>
                            <a:t>A schematic of channels defined inside the region between the face and mask.</a:t>
                          </a:r>
                        </a:p>
                      </a:txBody>
                      <a:tcPr/>
                    </a:tc>
                    <a:extLst>
                      <a:ext uri="{0D108BD9-81ED-4DB2-BD59-A6C34878D82A}">
                        <a16:rowId xmlns:a16="http://schemas.microsoft.com/office/drawing/2014/main" val="85050134"/>
                      </a:ext>
                    </a:extLst>
                  </a:tr>
                  <a:tr h="435151">
                    <a:tc>
                      <a:txBody>
                        <a:bodyPr/>
                        <a:lstStyle/>
                        <a:p>
                          <a:r>
                            <a:rPr lang="en-US" sz="1200" dirty="0"/>
                            <a:t>4</a:t>
                          </a:r>
                        </a:p>
                      </a:txBody>
                      <a:tcPr/>
                    </a:tc>
                    <a:tc>
                      <a:txBody>
                        <a:bodyPr/>
                        <a:lstStyle/>
                        <a:p>
                          <a:r>
                            <a:rPr lang="en-US" sz="1050" dirty="0"/>
                            <a:t>Schematics of channel flow corresponding to the points along the perimeter of the mask, </a:t>
                          </a:r>
                          <a14:m>
                            <m:oMath xmlns:m="http://schemas.openxmlformats.org/officeDocument/2006/math">
                              <m:sSub>
                                <m:sSubPr>
                                  <m:ctrlPr>
                                    <a:rPr lang="en-US" sz="1050" i="1" dirty="0" smtClean="0">
                                      <a:latin typeface="Cambria Math" panose="02040503050406030204" pitchFamily="18" charset="0"/>
                                    </a:rPr>
                                  </m:ctrlPr>
                                </m:sSubPr>
                                <m:e>
                                  <m:r>
                                    <a:rPr lang="en-US" sz="1050" i="1" dirty="0" smtClean="0">
                                      <a:latin typeface="Cambria Math" panose="02040503050406030204" pitchFamily="18" charset="0"/>
                                    </a:rPr>
                                    <m:t>𝐾</m:t>
                                  </m:r>
                                </m:e>
                                <m:sub>
                                  <m:r>
                                    <a:rPr lang="en-US" sz="1050" i="1" dirty="0" smtClean="0">
                                      <a:latin typeface="Cambria Math" panose="02040503050406030204" pitchFamily="18" charset="0"/>
                                    </a:rPr>
                                    <m:t>𝑜</m:t>
                                  </m:r>
                                </m:sub>
                              </m:sSub>
                            </m:oMath>
                          </a14:m>
                          <a:r>
                            <a:rPr lang="en-US" sz="1050" dirty="0"/>
                            <a:t> is the average height of the channel and </a:t>
                          </a:r>
                          <a14:m>
                            <m:oMath xmlns:m="http://schemas.openxmlformats.org/officeDocument/2006/math">
                              <m:r>
                                <m:rPr>
                                  <m:sty m:val="p"/>
                                </m:rPr>
                                <a:rPr lang="en-US" sz="1050" i="0" dirty="0" smtClean="0">
                                  <a:latin typeface="Cambria Math" panose="02040503050406030204" pitchFamily="18" charset="0"/>
                                </a:rPr>
                                <m:t>Δ</m:t>
                              </m:r>
                              <m:r>
                                <a:rPr lang="en-US" sz="1050" b="0" i="1" dirty="0" smtClean="0">
                                  <a:latin typeface="Cambria Math" panose="02040503050406030204" pitchFamily="18" charset="0"/>
                                </a:rPr>
                                <m:t>h</m:t>
                              </m:r>
                              <m:r>
                                <a:rPr lang="en-US" sz="1050" b="0" i="1" dirty="0" smtClean="0">
                                  <a:latin typeface="Cambria Math" panose="02040503050406030204" pitchFamily="18" charset="0"/>
                                </a:rPr>
                                <m:t>(</m:t>
                              </m:r>
                              <m:r>
                                <a:rPr lang="en-US" sz="1050" b="0" i="1" dirty="0" smtClean="0">
                                  <a:latin typeface="Cambria Math" panose="02040503050406030204" pitchFamily="18" charset="0"/>
                                </a:rPr>
                                <m:t>𝑥</m:t>
                              </m:r>
                              <m:r>
                                <a:rPr lang="en-US" sz="1050" b="0" i="1" dirty="0" smtClean="0">
                                  <a:latin typeface="Cambria Math" panose="02040503050406030204" pitchFamily="18" charset="0"/>
                                </a:rPr>
                                <m:t>) </m:t>
                              </m:r>
                            </m:oMath>
                          </a14:m>
                          <a:r>
                            <a:rPr lang="en-US" sz="1050" dirty="0"/>
                            <a:t>is the function that varies with </a:t>
                          </a:r>
                          <a14:m>
                            <m:oMath xmlns:m="http://schemas.openxmlformats.org/officeDocument/2006/math">
                              <m:r>
                                <a:rPr lang="en-US" sz="1050" i="1" dirty="0" smtClean="0">
                                  <a:latin typeface="Cambria Math" panose="02040503050406030204" pitchFamily="18" charset="0"/>
                                </a:rPr>
                                <m:t>𝑥</m:t>
                              </m:r>
                            </m:oMath>
                          </a14:m>
                          <a:r>
                            <a:rPr lang="en-US" sz="1050" dirty="0"/>
                            <a:t>; the actual local height at any point is product of  </a:t>
                          </a: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𝐾</m:t>
                                  </m:r>
                                </m:e>
                                <m:sub>
                                  <m:r>
                                    <a:rPr lang="en-US" sz="1050" i="1" dirty="0">
                                      <a:latin typeface="Cambria Math" panose="02040503050406030204" pitchFamily="18" charset="0"/>
                                    </a:rPr>
                                    <m:t>𝑜</m:t>
                                  </m:r>
                                </m:sub>
                              </m:sSub>
                            </m:oMath>
                          </a14:m>
                          <a:r>
                            <a:rPr lang="en-US" sz="1050" dirty="0"/>
                            <a:t>  and </a:t>
                          </a:r>
                          <a14:m>
                            <m:oMath xmlns:m="http://schemas.openxmlformats.org/officeDocument/2006/math">
                              <m:r>
                                <m:rPr>
                                  <m:sty m:val="p"/>
                                </m:rPr>
                                <a:rPr lang="en-US" sz="1050" dirty="0">
                                  <a:latin typeface="Cambria Math" panose="02040503050406030204" pitchFamily="18" charset="0"/>
                                </a:rPr>
                                <m:t>Δ</m:t>
                              </m:r>
                              <m:r>
                                <a:rPr lang="en-US" sz="1050" i="1" dirty="0">
                                  <a:latin typeface="Cambria Math" panose="02040503050406030204" pitchFamily="18" charset="0"/>
                                </a:rPr>
                                <m:t>h</m:t>
                              </m:r>
                              <m:r>
                                <a:rPr lang="en-US" sz="1050" i="1" dirty="0">
                                  <a:latin typeface="Cambria Math" panose="02040503050406030204" pitchFamily="18" charset="0"/>
                                </a:rPr>
                                <m:t>(</m:t>
                              </m:r>
                              <m:r>
                                <a:rPr lang="en-US" sz="1050" i="1" dirty="0">
                                  <a:latin typeface="Cambria Math" panose="02040503050406030204" pitchFamily="18" charset="0"/>
                                </a:rPr>
                                <m:t>𝑥</m:t>
                              </m:r>
                              <m:r>
                                <a:rPr lang="en-US" sz="1050" i="1" dirty="0">
                                  <a:latin typeface="Cambria Math" panose="02040503050406030204" pitchFamily="18" charset="0"/>
                                </a:rPr>
                                <m:t>) </m:t>
                              </m:r>
                            </m:oMath>
                          </a14:m>
                          <a:endParaRPr lang="en-US" sz="1050" dirty="0"/>
                        </a:p>
                      </a:txBody>
                      <a:tcPr/>
                    </a:tc>
                    <a:extLst>
                      <a:ext uri="{0D108BD9-81ED-4DB2-BD59-A6C34878D82A}">
                        <a16:rowId xmlns:a16="http://schemas.microsoft.com/office/drawing/2014/main" val="55785586"/>
                      </a:ext>
                    </a:extLst>
                  </a:tr>
                  <a:tr h="942826">
                    <a:tc>
                      <a:txBody>
                        <a:bodyPr/>
                        <a:lstStyle/>
                        <a:p>
                          <a:r>
                            <a:rPr lang="en-US" sz="1200" dirty="0"/>
                            <a:t>5</a:t>
                          </a:r>
                        </a:p>
                      </a:txBody>
                      <a:tcPr/>
                    </a:tc>
                    <a:tc>
                      <a:txBody>
                        <a:bodyPr/>
                        <a:lstStyle/>
                        <a:p>
                          <a:r>
                            <a:rPr lang="en-US" sz="1050" dirty="0"/>
                            <a:t>Percentage of exhale flux penetrating through the mask fabric for different values of </a:t>
                          </a:r>
                          <a14:m>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𝑐</m:t>
                                  </m:r>
                                </m:e>
                                <m:sub>
                                  <m:r>
                                    <a:rPr lang="en-US" sz="1050" b="0" i="1" smtClean="0">
                                      <a:latin typeface="Cambria Math" panose="02040503050406030204" pitchFamily="18" charset="0"/>
                                    </a:rPr>
                                    <m:t>𝑘</m:t>
                                  </m:r>
                                </m:sub>
                              </m:sSub>
                            </m:oMath>
                          </a14:m>
                          <a:r>
                            <a:rPr lang="en-US" sz="1050" dirty="0"/>
                            <a:t>; a-c and d-f decreasing porosity for outward and inward protection model respectively; </a:t>
                          </a:r>
                          <a14:m>
                            <m:oMath xmlns:m="http://schemas.openxmlformats.org/officeDocument/2006/math">
                              <m:sSub>
                                <m:sSubPr>
                                  <m:ctrlPr>
                                    <a:rPr lang="en-US" sz="1050" b="0" i="1" dirty="0" smtClean="0">
                                      <a:latin typeface="Cambria Math" panose="02040503050406030204" pitchFamily="18" charset="0"/>
                                    </a:rPr>
                                  </m:ctrlPr>
                                </m:sSubPr>
                                <m:e>
                                  <m:r>
                                    <a:rPr lang="en-US" sz="1050" b="0" i="1" dirty="0" smtClean="0">
                                      <a:latin typeface="Cambria Math" panose="02040503050406030204" pitchFamily="18" charset="0"/>
                                    </a:rPr>
                                    <m:t>𝑘</m:t>
                                  </m:r>
                                </m:e>
                                <m:sub>
                                  <m:r>
                                    <a:rPr lang="en-US" sz="1050" b="0" i="1" dirty="0" smtClean="0">
                                      <a:latin typeface="Cambria Math" panose="02040503050406030204" pitchFamily="18" charset="0"/>
                                    </a:rPr>
                                    <m:t>𝐿</m:t>
                                  </m:r>
                                </m:sub>
                              </m:sSub>
                              <m:r>
                                <a:rPr lang="en-US" sz="1050" i="1" dirty="0" smtClean="0">
                                  <a:latin typeface="Cambria Math" panose="02040503050406030204" pitchFamily="18" charset="0"/>
                                </a:rPr>
                                <m:t> </m:t>
                              </m:r>
                            </m:oMath>
                          </a14:m>
                          <a:r>
                            <a:rPr lang="en-US" sz="1050" dirty="0"/>
                            <a:t>is head loss coefficient for inward protection model. Sensitivity analysis for the cavity size (denoted by solid red (+ 7.5%) and blue lines (- 7.5%)); the base case is shown with dotted black lines; another sensitivity analysis for the placement of cavity regions plotted as inset plot (discussed in section 3.1) solid red lines + 5 </a:t>
                          </a:r>
                          <a14:m>
                            <m:oMath xmlns:m="http://schemas.openxmlformats.org/officeDocument/2006/math">
                              <m:r>
                                <a:rPr lang="en-US" sz="1050" i="1" dirty="0" smtClean="0">
                                  <a:latin typeface="Cambria Math" panose="02040503050406030204" pitchFamily="18" charset="0"/>
                                </a:rPr>
                                <m:t>𝑚𝑚</m:t>
                              </m:r>
                            </m:oMath>
                          </a14:m>
                          <a:r>
                            <a:rPr lang="en-US" sz="1050" dirty="0"/>
                            <a:t>, solid blue line -5 </a:t>
                          </a:r>
                          <a14:m>
                            <m:oMath xmlns:m="http://schemas.openxmlformats.org/officeDocument/2006/math">
                              <m:r>
                                <a:rPr lang="en-US" sz="1050" b="0" i="1" smtClean="0">
                                  <a:latin typeface="Cambria Math" panose="02040503050406030204" pitchFamily="18" charset="0"/>
                                </a:rPr>
                                <m:t>𝑚𝑚</m:t>
                              </m:r>
                            </m:oMath>
                          </a14:m>
                          <a:r>
                            <a:rPr lang="en-US" sz="1050" dirty="0"/>
                            <a:t> from the base case shown with dotted black lines</a:t>
                          </a:r>
                        </a:p>
                      </a:txBody>
                      <a:tcPr/>
                    </a:tc>
                    <a:extLst>
                      <a:ext uri="{0D108BD9-81ED-4DB2-BD59-A6C34878D82A}">
                        <a16:rowId xmlns:a16="http://schemas.microsoft.com/office/drawing/2014/main" val="1148520116"/>
                      </a:ext>
                    </a:extLst>
                  </a:tr>
                  <a:tr h="678915">
                    <a:tc>
                      <a:txBody>
                        <a:bodyPr/>
                        <a:lstStyle/>
                        <a:p>
                          <a:r>
                            <a:rPr lang="en-US" sz="1200" dirty="0"/>
                            <a:t>6</a:t>
                          </a:r>
                        </a:p>
                      </a:txBody>
                      <a:tcPr/>
                    </a:tc>
                    <a:tc>
                      <a:txBody>
                        <a:bodyPr/>
                        <a:lstStyle/>
                        <a:p>
                          <a:r>
                            <a:rPr lang="en-US" sz="1050" dirty="0"/>
                            <a:t>Contribution of the through-mask leakages from the cavity and channel network distributed along the periphery of the mask; a-c and d-f  are decreasing porosity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𝑐</m:t>
                                  </m:r>
                                </m:e>
                                <m:sub>
                                  <m:r>
                                    <a:rPr lang="en-US" sz="1050" i="1">
                                      <a:latin typeface="Cambria Math" panose="02040503050406030204" pitchFamily="18" charset="0"/>
                                    </a:rPr>
                                    <m:t>𝑘</m:t>
                                  </m:r>
                                </m:sub>
                              </m:sSub>
                              <m:r>
                                <a:rPr lang="en-US" sz="1050" i="1">
                                  <a:latin typeface="Cambria Math" panose="02040503050406030204" pitchFamily="18" charset="0"/>
                                </a:rPr>
                                <m:t> </m:t>
                              </m:r>
                            </m:oMath>
                          </a14:m>
                          <a:r>
                            <a:rPr lang="en-US" sz="1050" dirty="0"/>
                            <a:t>= 100, 500, 1000 (</a:t>
                          </a:r>
                          <a14:m>
                            <m:oMath xmlns:m="http://schemas.openxmlformats.org/officeDocument/2006/math">
                              <m:f>
                                <m:fPr>
                                  <m:ctrlPr>
                                    <a:rPr lang="en-US" sz="1050" b="0" i="1" smtClean="0">
                                      <a:latin typeface="Cambria Math" panose="02040503050406030204" pitchFamily="18" charset="0"/>
                                    </a:rPr>
                                  </m:ctrlPr>
                                </m:fPr>
                                <m:num>
                                  <m:r>
                                    <a:rPr lang="en-US" sz="1050" b="0" i="1" smtClean="0">
                                      <a:latin typeface="Cambria Math" panose="02040503050406030204" pitchFamily="18" charset="0"/>
                                    </a:rPr>
                                    <m:t>𝑘𝑔</m:t>
                                  </m:r>
                                </m:num>
                                <m:den>
                                  <m:sSup>
                                    <m:sSupPr>
                                      <m:ctrlPr>
                                        <a:rPr lang="en-US" sz="1050" b="0" i="1" smtClean="0">
                                          <a:latin typeface="Cambria Math" panose="02040503050406030204" pitchFamily="18" charset="0"/>
                                        </a:rPr>
                                      </m:ctrlPr>
                                    </m:sSupPr>
                                    <m:e>
                                      <m:r>
                                        <a:rPr lang="en-US" sz="1050" b="0" i="1" smtClean="0">
                                          <a:latin typeface="Cambria Math" panose="02040503050406030204" pitchFamily="18" charset="0"/>
                                        </a:rPr>
                                        <m:t>𝑚</m:t>
                                      </m:r>
                                    </m:e>
                                    <m:sup>
                                      <m:r>
                                        <a:rPr lang="en-US" sz="1050" b="0" i="1" smtClean="0">
                                          <a:latin typeface="Cambria Math" panose="02040503050406030204" pitchFamily="18" charset="0"/>
                                        </a:rPr>
                                        <m:t>2</m:t>
                                      </m:r>
                                    </m:sup>
                                  </m:sSup>
                                </m:den>
                              </m:f>
                              <m:r>
                                <a:rPr lang="en-US" sz="1050" b="0" i="1" smtClean="0">
                                  <a:latin typeface="Cambria Math" panose="02040503050406030204" pitchFamily="18" charset="0"/>
                                </a:rPr>
                                <m:t>×</m:t>
                              </m:r>
                              <m:r>
                                <a:rPr lang="en-US" sz="1050" b="0" i="1" smtClean="0">
                                  <a:latin typeface="Cambria Math" panose="02040503050406030204" pitchFamily="18" charset="0"/>
                                </a:rPr>
                                <m:t>𝑠</m:t>
                              </m:r>
                              <m:r>
                                <a:rPr lang="en-US" sz="1050" b="0" i="1" smtClean="0">
                                  <a:latin typeface="Cambria Math" panose="02040503050406030204" pitchFamily="18" charset="0"/>
                                </a:rPr>
                                <m:t>)</m:t>
                              </m:r>
                            </m:oMath>
                          </a14:m>
                          <a:r>
                            <a:rPr lang="en-US" sz="1050" dirty="0"/>
                            <a:t> for outward protection (with nose clips) and inward protection model, respectively; the </a:t>
                          </a: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𝑘</m:t>
                                  </m:r>
                                </m:e>
                                <m:sub>
                                  <m:r>
                                    <a:rPr lang="en-US" sz="1050" i="1" dirty="0">
                                      <a:latin typeface="Cambria Math" panose="02040503050406030204" pitchFamily="18" charset="0"/>
                                    </a:rPr>
                                    <m:t>𝐿</m:t>
                                  </m:r>
                                </m:sub>
                              </m:sSub>
                              <m:r>
                                <a:rPr lang="en-US" sz="1050" i="1" dirty="0">
                                  <a:latin typeface="Cambria Math" panose="02040503050406030204" pitchFamily="18" charset="0"/>
                                </a:rPr>
                                <m:t> </m:t>
                              </m:r>
                            </m:oMath>
                          </a14:m>
                          <a:r>
                            <a:rPr lang="en-US" sz="1050" dirty="0"/>
                            <a:t>for inward protection model is 0.5.</a:t>
                          </a:r>
                        </a:p>
                      </a:txBody>
                      <a:tcPr/>
                    </a:tc>
                    <a:extLst>
                      <a:ext uri="{0D108BD9-81ED-4DB2-BD59-A6C34878D82A}">
                        <a16:rowId xmlns:a16="http://schemas.microsoft.com/office/drawing/2014/main" val="1238006190"/>
                      </a:ext>
                    </a:extLst>
                  </a:tr>
                  <a:tr h="787368">
                    <a:tc>
                      <a:txBody>
                        <a:bodyPr/>
                        <a:lstStyle/>
                        <a:p>
                          <a:r>
                            <a:rPr lang="en-US" sz="1200" dirty="0"/>
                            <a:t>7</a:t>
                          </a:r>
                        </a:p>
                      </a:txBody>
                      <a:tcPr/>
                    </a:tc>
                    <a:tc>
                      <a:txBody>
                        <a:bodyPr/>
                        <a:lstStyle/>
                        <a:p>
                          <a:r>
                            <a:rPr lang="en-US" sz="1050" dirty="0"/>
                            <a:t>Facial shape change in row 1, peripheral leakage flux per unit width (</a:t>
                          </a:r>
                          <a14:m>
                            <m:oMath xmlns:m="http://schemas.openxmlformats.org/officeDocument/2006/math">
                              <m:sSub>
                                <m:sSubPr>
                                  <m:ctrlPr>
                                    <a:rPr lang="en-US" sz="1050" i="1" dirty="0" err="1" smtClean="0">
                                      <a:latin typeface="Cambria Math" panose="02040503050406030204" pitchFamily="18" charset="0"/>
                                    </a:rPr>
                                  </m:ctrlPr>
                                </m:sSubPr>
                                <m:e>
                                  <m:r>
                                    <a:rPr lang="en-US" sz="1050" i="1" dirty="0" smtClean="0">
                                      <a:latin typeface="Cambria Math" panose="02040503050406030204" pitchFamily="18" charset="0"/>
                                    </a:rPr>
                                    <m:t>𝑞</m:t>
                                  </m:r>
                                </m:e>
                                <m:sub>
                                  <m:r>
                                    <a:rPr lang="en-US" sz="1050" i="1" dirty="0" err="1" smtClean="0">
                                      <a:latin typeface="Cambria Math" panose="02040503050406030204" pitchFamily="18" charset="0"/>
                                    </a:rPr>
                                    <m:t>𝑔</m:t>
                                  </m:r>
                                </m:sub>
                              </m:sSub>
                            </m:oMath>
                          </a14:m>
                          <a:r>
                            <a:rPr lang="en-US" sz="1050" dirty="0"/>
                            <a:t>), normal velocity (</a:t>
                          </a:r>
                          <a14:m>
                            <m:oMath xmlns:m="http://schemas.openxmlformats.org/officeDocument/2006/math">
                              <m:sSub>
                                <m:sSubPr>
                                  <m:ctrlPr>
                                    <a:rPr lang="en-US" sz="1050" i="1" dirty="0" err="1" smtClean="0">
                                      <a:latin typeface="Cambria Math" panose="02040503050406030204" pitchFamily="18" charset="0"/>
                                    </a:rPr>
                                  </m:ctrlPr>
                                </m:sSubPr>
                                <m:e>
                                  <m:r>
                                    <a:rPr lang="en-US" sz="1050" i="1" dirty="0" smtClean="0">
                                      <a:latin typeface="Cambria Math" panose="02040503050406030204" pitchFamily="18" charset="0"/>
                                    </a:rPr>
                                    <m:t>𝑣</m:t>
                                  </m:r>
                                </m:e>
                                <m:sub>
                                  <m:r>
                                    <a:rPr lang="en-US" sz="1050" i="1" dirty="0" err="1" smtClean="0">
                                      <a:latin typeface="Cambria Math" panose="02040503050406030204" pitchFamily="18" charset="0"/>
                                    </a:rPr>
                                    <m:t>𝑛</m:t>
                                  </m:r>
                                </m:sub>
                              </m:sSub>
                            </m:oMath>
                          </a14:m>
                          <a:r>
                            <a:rPr lang="en-US" sz="1050" dirty="0"/>
                            <a:t>), and the gap profile between the interface region between the face and the mask in rows 2, 3, and 4 respectively for (a) nose, (b) chin (c) zygomatic-arch (d) cheeks facial features for outward and inward protection model. Inward protection model results are overlayed with light green background, also, results for the mean face are shown on the extreme left</a:t>
                          </a:r>
                        </a:p>
                      </a:txBody>
                      <a:tcPr/>
                    </a:tc>
                    <a:extLst>
                      <a:ext uri="{0D108BD9-81ED-4DB2-BD59-A6C34878D82A}">
                        <a16:rowId xmlns:a16="http://schemas.microsoft.com/office/drawing/2014/main" val="2333970550"/>
                      </a:ext>
                    </a:extLst>
                  </a:tr>
                  <a:tr h="875673">
                    <a:tc>
                      <a:txBody>
                        <a:bodyPr/>
                        <a:lstStyle/>
                        <a:p>
                          <a:r>
                            <a:rPr lang="en-US" sz="1200" dirty="0"/>
                            <a:t>8</a:t>
                          </a:r>
                        </a:p>
                      </a:txBody>
                      <a:tcPr/>
                    </a:tc>
                    <a:tc>
                      <a:txBody>
                        <a:bodyPr/>
                        <a:lstStyle/>
                        <a:p>
                          <a:r>
                            <a:rPr lang="en-US" sz="1050" dirty="0"/>
                            <a:t>(a) Percentage contribution of peripheral leakages </a:t>
                          </a:r>
                          <a14:m>
                            <m:oMath xmlns:m="http://schemas.openxmlformats.org/officeDocument/2006/math">
                              <m:sSub>
                                <m:sSubPr>
                                  <m:ctrlPr>
                                    <a:rPr lang="en-US" sz="1050" b="0" i="1" smtClean="0">
                                      <a:latin typeface="Cambria Math" panose="02040503050406030204" pitchFamily="18" charset="0"/>
                                    </a:rPr>
                                  </m:ctrlPr>
                                </m:sSubPr>
                                <m:e>
                                  <m:r>
                                    <a:rPr lang="en-US" sz="1050" b="0" i="1" smtClean="0">
                                      <a:latin typeface="Cambria Math" panose="02040503050406030204" pitchFamily="18" charset="0"/>
                                    </a:rPr>
                                    <m:t>𝑄</m:t>
                                  </m:r>
                                </m:e>
                                <m:sub>
                                  <m:r>
                                    <a:rPr lang="en-US" sz="1050" b="0" i="1" smtClean="0">
                                      <a:latin typeface="Cambria Math" panose="02040503050406030204" pitchFamily="18" charset="0"/>
                                    </a:rPr>
                                    <m:t>𝑔</m:t>
                                  </m:r>
                                </m:sub>
                              </m:sSub>
                              <m:r>
                                <a:rPr lang="en-US" sz="1050" b="0" i="1" smtClean="0">
                                  <a:latin typeface="Cambria Math" panose="02040503050406030204" pitchFamily="18" charset="0"/>
                                </a:rPr>
                                <m:t> </m:t>
                              </m:r>
                              <m:d>
                                <m:dPr>
                                  <m:ctrlPr>
                                    <a:rPr lang="en-US" sz="1050" b="0" i="1" smtClean="0">
                                      <a:latin typeface="Cambria Math" panose="02040503050406030204" pitchFamily="18" charset="0"/>
                                    </a:rPr>
                                  </m:ctrlPr>
                                </m:dPr>
                                <m:e>
                                  <m:r>
                                    <a:rPr lang="en-US" sz="1050" b="0" i="1" smtClean="0">
                                      <a:latin typeface="Cambria Math" panose="02040503050406030204" pitchFamily="18" charset="0"/>
                                    </a:rPr>
                                    <m:t>𝑔𝑟𝑎𝑦</m:t>
                                  </m:r>
                                </m:e>
                              </m:d>
                              <m:r>
                                <a:rPr lang="en-US" sz="1050" b="0" i="1" smtClean="0">
                                  <a:latin typeface="Cambria Math" panose="02040503050406030204" pitchFamily="18" charset="0"/>
                                </a:rPr>
                                <m:t>,</m:t>
                              </m:r>
                              <m:r>
                                <a:rPr lang="en-US" sz="1050" b="0" i="0" smtClean="0">
                                  <a:latin typeface="Cambria Math" panose="02040503050406030204" pitchFamily="18" charset="0"/>
                                </a:rPr>
                                <m:t> </m:t>
                              </m:r>
                            </m:oMath>
                          </a14:m>
                          <a:r>
                            <a:rPr lang="en-US" sz="1050" dirty="0"/>
                            <a:t>through-mask flux from the cavity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𝑄</m:t>
                                  </m:r>
                                </m:e>
                                <m:sub>
                                  <m:r>
                                    <a:rPr lang="en-US" sz="1050" b="0" i="1" smtClean="0">
                                      <a:latin typeface="Cambria Math" panose="02040503050406030204" pitchFamily="18" charset="0"/>
                                    </a:rPr>
                                    <m:t>𝑚</m:t>
                                  </m:r>
                                </m:sub>
                              </m:sSub>
                              <m:r>
                                <a:rPr lang="en-US" sz="1050" i="1">
                                  <a:latin typeface="Cambria Math" panose="02040503050406030204" pitchFamily="18" charset="0"/>
                                </a:rPr>
                                <m:t> </m:t>
                              </m:r>
                              <m:d>
                                <m:dPr>
                                  <m:ctrlPr>
                                    <a:rPr lang="en-US" sz="1050" i="1">
                                      <a:latin typeface="Cambria Math" panose="02040503050406030204" pitchFamily="18" charset="0"/>
                                    </a:rPr>
                                  </m:ctrlPr>
                                </m:dPr>
                                <m:e>
                                  <m:r>
                                    <a:rPr lang="en-US" sz="1050" i="1">
                                      <a:latin typeface="Cambria Math" panose="02040503050406030204" pitchFamily="18" charset="0"/>
                                    </a:rPr>
                                    <m:t>𝑔𝑟</m:t>
                                  </m:r>
                                  <m:r>
                                    <a:rPr lang="en-US" sz="1050" b="0" i="1" smtClean="0">
                                      <a:latin typeface="Cambria Math" panose="02040503050406030204" pitchFamily="18" charset="0"/>
                                    </a:rPr>
                                    <m:t>𝑒𝑒𝑛</m:t>
                                  </m:r>
                                </m:e>
                              </m:d>
                            </m:oMath>
                          </a14:m>
                          <a:r>
                            <a:rPr lang="en-US" sz="1050" dirty="0"/>
                            <a:t>, and the channel network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𝑄</m:t>
                                  </m:r>
                                </m:e>
                                <m:sub>
                                  <m:r>
                                    <a:rPr lang="en-US" sz="1050" i="1">
                                      <a:latin typeface="Cambria Math" panose="02040503050406030204" pitchFamily="18" charset="0"/>
                                    </a:rPr>
                                    <m:t>𝑚</m:t>
                                  </m:r>
                                  <m:r>
                                    <a:rPr lang="en-US" sz="1050" b="0" i="1" smtClean="0">
                                      <a:latin typeface="Cambria Math" panose="02040503050406030204" pitchFamily="18" charset="0"/>
                                    </a:rPr>
                                    <m:t>,</m:t>
                                  </m:r>
                                  <m:r>
                                    <a:rPr lang="en-US" sz="1050" b="0" i="1" smtClean="0">
                                      <a:latin typeface="Cambria Math" panose="02040503050406030204" pitchFamily="18" charset="0"/>
                                    </a:rPr>
                                    <m:t>𝑐</m:t>
                                  </m:r>
                                </m:sub>
                              </m:sSub>
                              <m:r>
                                <a:rPr lang="en-US" sz="1050" i="1">
                                  <a:latin typeface="Cambria Math" panose="02040503050406030204" pitchFamily="18" charset="0"/>
                                </a:rPr>
                                <m:t> </m:t>
                              </m:r>
                              <m:d>
                                <m:dPr>
                                  <m:ctrlPr>
                                    <a:rPr lang="en-US" sz="1050" i="1">
                                      <a:latin typeface="Cambria Math" panose="02040503050406030204" pitchFamily="18" charset="0"/>
                                    </a:rPr>
                                  </m:ctrlPr>
                                </m:dPr>
                                <m:e>
                                  <m:r>
                                    <a:rPr lang="en-US" sz="1050" b="0" i="1" smtClean="0">
                                      <a:latin typeface="Cambria Math" panose="02040503050406030204" pitchFamily="18" charset="0"/>
                                    </a:rPr>
                                    <m:t>𝑜𝑟𝑎𝑛𝑔𝑒</m:t>
                                  </m:r>
                                </m:e>
                              </m:d>
                            </m:oMath>
                          </a14:m>
                          <a:r>
                            <a:rPr lang="en-US" sz="1050" dirty="0"/>
                            <a:t> during exhale phase; (b) Percentage contribution of peripheral leakages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𝑄</m:t>
                                  </m:r>
                                </m:e>
                                <m:sub>
                                  <m:r>
                                    <a:rPr lang="en-US" sz="1050" i="1">
                                      <a:latin typeface="Cambria Math" panose="02040503050406030204" pitchFamily="18" charset="0"/>
                                    </a:rPr>
                                    <m:t>𝑔</m:t>
                                  </m:r>
                                </m:sub>
                              </m:sSub>
                              <m:r>
                                <a:rPr lang="en-US" sz="1050" i="1">
                                  <a:latin typeface="Cambria Math" panose="02040503050406030204" pitchFamily="18" charset="0"/>
                                </a:rPr>
                                <m:t> </m:t>
                              </m:r>
                            </m:oMath>
                          </a14:m>
                          <a:r>
                            <a:rPr lang="en-US" sz="1050" dirty="0"/>
                            <a:t>from the </a:t>
                          </a:r>
                          <a:r>
                            <a:rPr lang="en-US" sz="1050" dirty="0">
                              <a:solidFill>
                                <a:schemeClr val="accent6">
                                  <a:lumMod val="60000"/>
                                  <a:lumOff val="40000"/>
                                </a:schemeClr>
                              </a:solidFill>
                            </a:rPr>
                            <a:t>nose</a:t>
                          </a:r>
                          <a:r>
                            <a:rPr lang="en-US" sz="1050" dirty="0"/>
                            <a:t>, </a:t>
                          </a:r>
                          <a:r>
                            <a:rPr lang="en-US" sz="1050" dirty="0">
                              <a:solidFill>
                                <a:schemeClr val="accent2"/>
                              </a:solidFill>
                            </a:rPr>
                            <a:t>chin</a:t>
                          </a:r>
                          <a:r>
                            <a:rPr lang="en-US" sz="1050" dirty="0"/>
                            <a:t>, </a:t>
                          </a:r>
                          <a:r>
                            <a:rPr lang="en-US" sz="1050" dirty="0">
                              <a:solidFill>
                                <a:schemeClr val="bg1">
                                  <a:lumMod val="50000"/>
                                </a:schemeClr>
                              </a:solidFill>
                            </a:rPr>
                            <a:t>cheeks</a:t>
                          </a:r>
                          <a:r>
                            <a:rPr lang="en-US" sz="1050" dirty="0"/>
                            <a:t>. Nine different facial features are shown, and the </a:t>
                          </a:r>
                          <a14:m>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𝑐</m:t>
                                  </m:r>
                                </m:e>
                                <m:sub>
                                  <m:r>
                                    <a:rPr lang="en-US" sz="1050" i="1">
                                      <a:latin typeface="Cambria Math" panose="02040503050406030204" pitchFamily="18" charset="0"/>
                                    </a:rPr>
                                    <m:t>𝑘</m:t>
                                  </m:r>
                                </m:sub>
                              </m:sSub>
                            </m:oMath>
                          </a14:m>
                          <a:r>
                            <a:rPr lang="en-US" sz="1050" dirty="0"/>
                            <a:t> value is considered 500 (</a:t>
                          </a:r>
                          <a14:m>
                            <m:oMath xmlns:m="http://schemas.openxmlformats.org/officeDocument/2006/math">
                              <m:f>
                                <m:fPr>
                                  <m:ctrlPr>
                                    <a:rPr lang="en-US" sz="1050" i="1">
                                      <a:latin typeface="Cambria Math" panose="02040503050406030204" pitchFamily="18" charset="0"/>
                                    </a:rPr>
                                  </m:ctrlPr>
                                </m:fPr>
                                <m:num>
                                  <m:r>
                                    <a:rPr lang="en-US" sz="1050" i="1">
                                      <a:latin typeface="Cambria Math" panose="02040503050406030204" pitchFamily="18" charset="0"/>
                                    </a:rPr>
                                    <m:t>𝑘𝑔</m:t>
                                  </m:r>
                                </m:num>
                                <m:den>
                                  <m:sSup>
                                    <m:sSupPr>
                                      <m:ctrlPr>
                                        <a:rPr lang="en-US" sz="1050" i="1">
                                          <a:latin typeface="Cambria Math" panose="02040503050406030204" pitchFamily="18" charset="0"/>
                                        </a:rPr>
                                      </m:ctrlPr>
                                    </m:sSupPr>
                                    <m:e>
                                      <m:r>
                                        <a:rPr lang="en-US" sz="1050" i="1">
                                          <a:latin typeface="Cambria Math" panose="02040503050406030204" pitchFamily="18" charset="0"/>
                                        </a:rPr>
                                        <m:t>𝑚</m:t>
                                      </m:r>
                                    </m:e>
                                    <m:sup>
                                      <m:r>
                                        <a:rPr lang="en-US" sz="1050" i="1">
                                          <a:latin typeface="Cambria Math" panose="02040503050406030204" pitchFamily="18" charset="0"/>
                                        </a:rPr>
                                        <m:t>2</m:t>
                                      </m:r>
                                    </m:sup>
                                  </m:sSup>
                                </m:den>
                              </m:f>
                              <m:r>
                                <a:rPr lang="en-US" sz="1050" i="1">
                                  <a:latin typeface="Cambria Math" panose="02040503050406030204" pitchFamily="18" charset="0"/>
                                </a:rPr>
                                <m:t>×</m:t>
                              </m:r>
                              <m:r>
                                <a:rPr lang="en-US" sz="1050" i="1">
                                  <a:latin typeface="Cambria Math" panose="02040503050406030204" pitchFamily="18" charset="0"/>
                                </a:rPr>
                                <m:t>𝑠</m:t>
                              </m:r>
                              <m:r>
                                <a:rPr lang="en-US" sz="1050" i="1">
                                  <a:latin typeface="Cambria Math" panose="02040503050406030204" pitchFamily="18" charset="0"/>
                                </a:rPr>
                                <m:t>)</m:t>
                              </m:r>
                            </m:oMath>
                          </a14:m>
                          <a:r>
                            <a:rPr lang="en-US" sz="1050" dirty="0"/>
                            <a:t> The first bar represents the face shape </a:t>
                          </a:r>
                          <a14:m>
                            <m:oMath xmlns:m="http://schemas.openxmlformats.org/officeDocument/2006/math">
                              <m:r>
                                <m:rPr>
                                  <m:sty m:val="p"/>
                                </m:rPr>
                                <a:rPr lang="en-US" sz="1050" i="1" dirty="0" smtClean="0">
                                  <a:latin typeface="Cambria Math" panose="02040503050406030204" pitchFamily="18" charset="0"/>
                                </a:rPr>
                                <m:t>α</m:t>
                              </m:r>
                              <m:r>
                                <a:rPr lang="en-US" sz="1050" i="1" dirty="0" smtClean="0">
                                  <a:latin typeface="Cambria Math" panose="02040503050406030204" pitchFamily="18" charset="0"/>
                                </a:rPr>
                                <m:t> </m:t>
                              </m:r>
                            </m:oMath>
                          </a14:m>
                          <a:r>
                            <a:rPr lang="en-US" sz="1050" dirty="0"/>
                            <a:t>as -1.2, and next to it is negative 1.2 for each facial feature; four paired stacked bars represent  </a:t>
                          </a: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𝑘</m:t>
                                  </m:r>
                                </m:e>
                                <m:sub>
                                  <m:r>
                                    <a:rPr lang="en-US" sz="1050" i="1" dirty="0">
                                      <a:latin typeface="Cambria Math" panose="02040503050406030204" pitchFamily="18" charset="0"/>
                                    </a:rPr>
                                    <m:t>𝐿</m:t>
                                  </m:r>
                                </m:sub>
                              </m:sSub>
                              <m:r>
                                <a:rPr lang="en-US" sz="1050" i="1" dirty="0">
                                  <a:latin typeface="Cambria Math" panose="02040503050406030204" pitchFamily="18" charset="0"/>
                                </a:rPr>
                                <m:t> </m:t>
                              </m:r>
                            </m:oMath>
                          </a14:m>
                          <a:r>
                            <a:rPr lang="en-US" sz="1050" dirty="0"/>
                            <a:t> value as </a:t>
                          </a:r>
                          <a14:m>
                            <m:oMath xmlns:m="http://schemas.openxmlformats.org/officeDocument/2006/math">
                              <m:sSup>
                                <m:sSupPr>
                                  <m:ctrlPr>
                                    <a:rPr lang="en-US" sz="1050" b="0" i="1" smtClean="0">
                                      <a:latin typeface="Cambria Math" panose="02040503050406030204" pitchFamily="18" charset="0"/>
                                    </a:rPr>
                                  </m:ctrlPr>
                                </m:sSupPr>
                                <m:e>
                                  <m:r>
                                    <a:rPr lang="en-US" sz="1050" b="0" i="1" smtClean="0">
                                      <a:latin typeface="Cambria Math" panose="02040503050406030204" pitchFamily="18" charset="0"/>
                                    </a:rPr>
                                    <m:t>10</m:t>
                                  </m:r>
                                </m:e>
                                <m:sup>
                                  <m:r>
                                    <a:rPr lang="en-US" sz="1050" b="0" i="1" smtClean="0">
                                      <a:latin typeface="Cambria Math" panose="02040503050406030204" pitchFamily="18" charset="0"/>
                                    </a:rPr>
                                    <m:t>0</m:t>
                                  </m:r>
                                </m:sup>
                              </m:sSup>
                              <m:r>
                                <a:rPr lang="en-US" sz="1050" b="0" i="1" smtClean="0">
                                  <a:latin typeface="Cambria Math" panose="02040503050406030204" pitchFamily="18" charset="0"/>
                                </a:rPr>
                                <m:t>, </m:t>
                              </m:r>
                              <m:sSup>
                                <m:sSupPr>
                                  <m:ctrlPr>
                                    <a:rPr lang="en-US" sz="1050" b="0" i="1" smtClean="0">
                                      <a:latin typeface="Cambria Math" panose="02040503050406030204" pitchFamily="18" charset="0"/>
                                    </a:rPr>
                                  </m:ctrlPr>
                                </m:sSupPr>
                                <m:e>
                                  <m:r>
                                    <a:rPr lang="en-US" sz="1050" b="0" i="1" smtClean="0">
                                      <a:latin typeface="Cambria Math" panose="02040503050406030204" pitchFamily="18" charset="0"/>
                                    </a:rPr>
                                    <m:t>10</m:t>
                                  </m:r>
                                </m:e>
                                <m:sup>
                                  <m:r>
                                    <a:rPr lang="en-US" sz="1050" b="0" i="1" smtClean="0">
                                      <a:latin typeface="Cambria Math" panose="02040503050406030204" pitchFamily="18" charset="0"/>
                                    </a:rPr>
                                    <m:t>1</m:t>
                                  </m:r>
                                </m:sup>
                              </m:sSup>
                              <m:r>
                                <a:rPr lang="en-US" sz="1050" b="0" i="1" smtClean="0">
                                  <a:latin typeface="Cambria Math" panose="02040503050406030204" pitchFamily="18" charset="0"/>
                                </a:rPr>
                                <m:t>, </m:t>
                              </m:r>
                              <m:sSup>
                                <m:sSupPr>
                                  <m:ctrlPr>
                                    <a:rPr lang="en-US" sz="1050" b="0" i="1" smtClean="0">
                                      <a:latin typeface="Cambria Math" panose="02040503050406030204" pitchFamily="18" charset="0"/>
                                    </a:rPr>
                                  </m:ctrlPr>
                                </m:sSupPr>
                                <m:e>
                                  <m:r>
                                    <a:rPr lang="en-US" sz="1050" b="0" i="1" smtClean="0">
                                      <a:latin typeface="Cambria Math" panose="02040503050406030204" pitchFamily="18" charset="0"/>
                                    </a:rPr>
                                    <m:t>10</m:t>
                                  </m:r>
                                </m:e>
                                <m:sup>
                                  <m:r>
                                    <a:rPr lang="en-US" sz="1050" b="0" i="1" smtClean="0">
                                      <a:latin typeface="Cambria Math" panose="02040503050406030204" pitchFamily="18" charset="0"/>
                                    </a:rPr>
                                    <m:t>2</m:t>
                                  </m:r>
                                </m:sup>
                              </m:sSup>
                              <m:r>
                                <a:rPr lang="en-US" sz="1050" b="0" i="1" smtClean="0">
                                  <a:latin typeface="Cambria Math" panose="02040503050406030204" pitchFamily="18" charset="0"/>
                                </a:rPr>
                                <m:t>, </m:t>
                              </m:r>
                              <m:r>
                                <a:rPr lang="en-US" sz="1050" b="0" i="1" smtClean="0">
                                  <a:latin typeface="Cambria Math" panose="02040503050406030204" pitchFamily="18" charset="0"/>
                                </a:rPr>
                                <m:t>𝑎𝑛𝑑</m:t>
                              </m:r>
                              <m:r>
                                <a:rPr lang="en-US" sz="1050" b="0" i="1" smtClean="0">
                                  <a:latin typeface="Cambria Math" panose="02040503050406030204" pitchFamily="18" charset="0"/>
                                </a:rPr>
                                <m:t> </m:t>
                              </m:r>
                              <m:sSup>
                                <m:sSupPr>
                                  <m:ctrlPr>
                                    <a:rPr lang="en-US" sz="1050" b="0" i="1" smtClean="0">
                                      <a:latin typeface="Cambria Math" panose="02040503050406030204" pitchFamily="18" charset="0"/>
                                    </a:rPr>
                                  </m:ctrlPr>
                                </m:sSupPr>
                                <m:e>
                                  <m:r>
                                    <a:rPr lang="en-US" sz="1050" b="0" i="1" smtClean="0">
                                      <a:latin typeface="Cambria Math" panose="02040503050406030204" pitchFamily="18" charset="0"/>
                                    </a:rPr>
                                    <m:t>10</m:t>
                                  </m:r>
                                </m:e>
                                <m:sup>
                                  <m:r>
                                    <a:rPr lang="en-US" sz="1050" b="0" i="1" smtClean="0">
                                      <a:latin typeface="Cambria Math" panose="02040503050406030204" pitchFamily="18" charset="0"/>
                                    </a:rPr>
                                    <m:t>3</m:t>
                                  </m:r>
                                </m:sup>
                              </m:sSup>
                              <m:r>
                                <a:rPr lang="en-US" sz="1050" b="0" i="1" smtClean="0">
                                  <a:latin typeface="Cambria Math" panose="02040503050406030204" pitchFamily="18" charset="0"/>
                                </a:rPr>
                                <m:t>.</m:t>
                              </m:r>
                            </m:oMath>
                          </a14:m>
                          <a:endParaRPr lang="en-US" sz="1050" dirty="0"/>
                        </a:p>
                      </a:txBody>
                      <a:tcPr/>
                    </a:tc>
                    <a:extLst>
                      <a:ext uri="{0D108BD9-81ED-4DB2-BD59-A6C34878D82A}">
                        <a16:rowId xmlns:a16="http://schemas.microsoft.com/office/drawing/2014/main" val="3922575184"/>
                      </a:ext>
                    </a:extLst>
                  </a:tr>
                  <a:tr h="956593">
                    <a:tc>
                      <a:txBody>
                        <a:bodyPr/>
                        <a:lstStyle/>
                        <a:p>
                          <a:r>
                            <a:rPr lang="en-US" sz="1200" dirty="0"/>
                            <a:t>9</a:t>
                          </a:r>
                        </a:p>
                      </a:txBody>
                      <a:tcPr/>
                    </a:tc>
                    <a:tc>
                      <a:txBody>
                        <a:bodyPr/>
                        <a:lstStyle/>
                        <a:p>
                          <a:r>
                            <a:rPr lang="en-US" sz="1050" dirty="0"/>
                            <a:t>Effect of the nose clips on the peripheral leakage results of outward and inward protection model with </a:t>
                          </a: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𝑘</m:t>
                                  </m:r>
                                </m:e>
                                <m:sub>
                                  <m:r>
                                    <a:rPr lang="en-US" sz="1050" i="1" dirty="0">
                                      <a:latin typeface="Cambria Math" panose="02040503050406030204" pitchFamily="18" charset="0"/>
                                    </a:rPr>
                                    <m:t>𝐿</m:t>
                                  </m:r>
                                </m:sub>
                              </m:sSub>
                              <m:r>
                                <a:rPr lang="en-US" sz="1050" i="1" dirty="0">
                                  <a:latin typeface="Cambria Math" panose="02040503050406030204" pitchFamily="18" charset="0"/>
                                </a:rPr>
                                <m:t> </m:t>
                              </m:r>
                            </m:oMath>
                          </a14:m>
                          <a:r>
                            <a:rPr lang="en-US" sz="1050" dirty="0"/>
                            <a:t>= 1000. Row 1: the realizations of faces when </a:t>
                          </a:r>
                          <a14:m>
                            <m:oMath xmlns:m="http://schemas.openxmlformats.org/officeDocument/2006/math">
                              <m:r>
                                <m:rPr>
                                  <m:sty m:val="p"/>
                                </m:rPr>
                                <a:rPr lang="en-US" sz="1050" i="1" dirty="0">
                                  <a:latin typeface="Cambria Math" panose="02040503050406030204" pitchFamily="18" charset="0"/>
                                </a:rPr>
                                <m:t>α</m:t>
                              </m:r>
                              <m:r>
                                <a:rPr lang="en-US" sz="1050" i="1" dirty="0">
                                  <a:latin typeface="Cambria Math" panose="02040503050406030204" pitchFamily="18" charset="0"/>
                                </a:rPr>
                                <m:t> </m:t>
                              </m:r>
                            </m:oMath>
                          </a14:m>
                          <a:r>
                            <a:rPr lang="en-US" sz="1050" dirty="0"/>
                            <a:t>of the corresponding feature is changed from -1.2 to +1.2. Row 2: peripheral leakage flux per unit width (</a:t>
                          </a: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𝑞</m:t>
                                  </m:r>
                                </m:e>
                                <m:sub>
                                  <m:r>
                                    <a:rPr lang="en-US" sz="1050" i="1" dirty="0" err="1">
                                      <a:latin typeface="Cambria Math" panose="02040503050406030204" pitchFamily="18" charset="0"/>
                                    </a:rPr>
                                    <m:t>𝑔</m:t>
                                  </m:r>
                                </m:sub>
                              </m:sSub>
                            </m:oMath>
                          </a14:m>
                          <a:r>
                            <a:rPr lang="en-US" sz="1050" dirty="0"/>
                            <a:t>). Row 3: normal velocity (</a:t>
                          </a: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𝑣</m:t>
                                  </m:r>
                                </m:e>
                                <m:sub>
                                  <m:r>
                                    <a:rPr lang="en-US" sz="1050" i="1" dirty="0" err="1">
                                      <a:latin typeface="Cambria Math" panose="02040503050406030204" pitchFamily="18" charset="0"/>
                                    </a:rPr>
                                    <m:t>𝑛</m:t>
                                  </m:r>
                                </m:sub>
                              </m:sSub>
                            </m:oMath>
                          </a14:m>
                          <a:r>
                            <a:rPr lang="en-US" sz="1050" dirty="0"/>
                            <a:t>)  and Row 4: gap distance between the interface between the face and the mask for each </a:t>
                          </a:r>
                          <a14:m>
                            <m:oMath xmlns:m="http://schemas.openxmlformats.org/officeDocument/2006/math">
                              <m:r>
                                <m:rPr>
                                  <m:sty m:val="p"/>
                                </m:rPr>
                                <a:rPr lang="en-US" sz="1050" i="1" dirty="0">
                                  <a:latin typeface="Cambria Math" panose="02040503050406030204" pitchFamily="18" charset="0"/>
                                </a:rPr>
                                <m:t>α</m:t>
                              </m:r>
                              <m:r>
                                <a:rPr lang="en-US" sz="1050" i="1" dirty="0">
                                  <a:latin typeface="Cambria Math" panose="02040503050406030204" pitchFamily="18" charset="0"/>
                                </a:rPr>
                                <m:t> </m:t>
                              </m:r>
                            </m:oMath>
                          </a14:m>
                          <a:r>
                            <a:rPr lang="en-US" sz="1050" dirty="0"/>
                            <a:t>for the (a) nose, (b) chin (c) zygomatic-arch (d) cheeks facial features. The results for the inward protection model are overlayed with a light green color, and mean face results for both outward and inward models are shown on the left</a:t>
                          </a:r>
                        </a:p>
                      </a:txBody>
                      <a:tcPr/>
                    </a:tc>
                    <a:extLst>
                      <a:ext uri="{0D108BD9-81ED-4DB2-BD59-A6C34878D82A}">
                        <a16:rowId xmlns:a16="http://schemas.microsoft.com/office/drawing/2014/main" val="914161394"/>
                      </a:ext>
                    </a:extLst>
                  </a:tr>
                  <a:tr h="773601">
                    <a:tc>
                      <a:txBody>
                        <a:bodyPr/>
                        <a:lstStyle/>
                        <a:p>
                          <a:r>
                            <a:rPr lang="en-US" sz="1200" dirty="0"/>
                            <a:t>10</a:t>
                          </a:r>
                        </a:p>
                      </a:txBody>
                      <a:tcPr/>
                    </a:tc>
                    <a:tc>
                      <a:txBody>
                        <a:bodyPr/>
                        <a:lstStyle/>
                        <a:p>
                          <a:r>
                            <a:rPr lang="en-US" sz="1050" dirty="0"/>
                            <a:t>Peripheral leakage jet at the exit of mask periphery for (a) nose (b) chin (c) zygomatic-arch and (d) cheeks facial features with </a:t>
                          </a:r>
                          <a14:m>
                            <m:oMath xmlns:m="http://schemas.openxmlformats.org/officeDocument/2006/math">
                              <m:r>
                                <m:rPr>
                                  <m:sty m:val="p"/>
                                </m:rPr>
                                <a:rPr lang="en-US" sz="1050" i="1" dirty="0">
                                  <a:latin typeface="Cambria Math" panose="02040503050406030204" pitchFamily="18" charset="0"/>
                                </a:rPr>
                                <m:t>α</m:t>
                              </m:r>
                              <m:r>
                                <a:rPr lang="en-US" sz="1050" i="1" dirty="0">
                                  <a:latin typeface="Cambria Math" panose="02040503050406030204" pitchFamily="18" charset="0"/>
                                </a:rPr>
                                <m:t> </m:t>
                              </m:r>
                            </m:oMath>
                          </a14:m>
                          <a:r>
                            <a:rPr lang="en-US" sz="1050" dirty="0"/>
                            <a:t>equal to (</a:t>
                          </a:r>
                          <a:r>
                            <a:rPr lang="en-US" sz="1050" dirty="0" err="1"/>
                            <a:t>i</a:t>
                          </a:r>
                          <a:r>
                            <a:rPr lang="en-US" sz="1050" dirty="0"/>
                            <a:t>) -1.2  and (ii) 1.2  respectively. The black lines are for no clip, the blue lines are for nose clips with </a:t>
                          </a: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𝑘</m:t>
                                  </m:r>
                                </m:e>
                                <m:sub>
                                  <m:r>
                                    <a:rPr lang="en-US" sz="1050" i="1" dirty="0">
                                      <a:latin typeface="Cambria Math" panose="02040503050406030204" pitchFamily="18" charset="0"/>
                                    </a:rPr>
                                    <m:t>𝐿</m:t>
                                  </m:r>
                                </m:sub>
                              </m:sSub>
                              <m:r>
                                <a:rPr lang="en-US" sz="1050" i="1" dirty="0">
                                  <a:latin typeface="Cambria Math" panose="02040503050406030204" pitchFamily="18" charset="0"/>
                                </a:rPr>
                                <m:t> </m:t>
                              </m:r>
                            </m:oMath>
                          </a14:m>
                          <a:r>
                            <a:rPr lang="en-US" sz="1050" dirty="0"/>
                            <a:t>= 10, and  the red lines are for </a:t>
                          </a:r>
                          <a14:m>
                            <m:oMath xmlns:m="http://schemas.openxmlformats.org/officeDocument/2006/math">
                              <m:sSub>
                                <m:sSubPr>
                                  <m:ctrlPr>
                                    <a:rPr lang="en-US" sz="1050" i="1" dirty="0">
                                      <a:latin typeface="Cambria Math" panose="02040503050406030204" pitchFamily="18" charset="0"/>
                                    </a:rPr>
                                  </m:ctrlPr>
                                </m:sSubPr>
                                <m:e>
                                  <m:r>
                                    <a:rPr lang="en-US" sz="1050" i="1" dirty="0">
                                      <a:latin typeface="Cambria Math" panose="02040503050406030204" pitchFamily="18" charset="0"/>
                                    </a:rPr>
                                    <m:t>𝑘</m:t>
                                  </m:r>
                                </m:e>
                                <m:sub>
                                  <m:r>
                                    <a:rPr lang="en-US" sz="1050" i="1" dirty="0">
                                      <a:latin typeface="Cambria Math" panose="02040503050406030204" pitchFamily="18" charset="0"/>
                                    </a:rPr>
                                    <m:t>𝐿</m:t>
                                  </m:r>
                                </m:sub>
                              </m:sSub>
                              <m:r>
                                <a:rPr lang="en-US" sz="1050" i="1" dirty="0">
                                  <a:latin typeface="Cambria Math" panose="02040503050406030204" pitchFamily="18" charset="0"/>
                                </a:rPr>
                                <m:t> </m:t>
                              </m:r>
                            </m:oMath>
                          </a14:m>
                          <a:r>
                            <a:rPr lang="en-US" sz="1050" dirty="0"/>
                            <a:t>= 1000. All the results are from the outward protection model. The channel numbering starts from the bottom chin position and advances to check and nose region as shown in Fig. 2</a:t>
                          </a:r>
                        </a:p>
                      </a:txBody>
                      <a:tcPr/>
                    </a:tc>
                    <a:extLst>
                      <a:ext uri="{0D108BD9-81ED-4DB2-BD59-A6C34878D82A}">
                        <a16:rowId xmlns:a16="http://schemas.microsoft.com/office/drawing/2014/main" val="976132037"/>
                      </a:ext>
                    </a:extLst>
                  </a:tr>
                  <a:tr h="435151">
                    <a:tc>
                      <a:txBody>
                        <a:bodyPr/>
                        <a:lstStyle/>
                        <a:p>
                          <a:r>
                            <a:rPr lang="en-US" sz="1200" dirty="0"/>
                            <a:t>11</a:t>
                          </a:r>
                        </a:p>
                      </a:txBody>
                      <a:tcPr/>
                    </a:tc>
                    <a:tc>
                      <a:txBody>
                        <a:bodyPr/>
                        <a:lstStyle/>
                        <a:p>
                          <a:r>
                            <a:rPr lang="en-US" sz="1050" dirty="0"/>
                            <a:t>Parametric study for selecting an optimal number of channels for quantifying the flow in the interface region between the face and the mask.</a:t>
                          </a:r>
                        </a:p>
                      </a:txBody>
                      <a:tcPr/>
                    </a:tc>
                    <a:extLst>
                      <a:ext uri="{0D108BD9-81ED-4DB2-BD59-A6C34878D82A}">
                        <a16:rowId xmlns:a16="http://schemas.microsoft.com/office/drawing/2014/main" val="1420956921"/>
                      </a:ext>
                    </a:extLst>
                  </a:tr>
                </a:tbl>
              </a:graphicData>
            </a:graphic>
          </p:graphicFrame>
        </mc:Choice>
        <mc:Fallback xmlns="">
          <p:graphicFrame>
            <p:nvGraphicFramePr>
              <p:cNvPr id="6" name="Table 5">
                <a:extLst>
                  <a:ext uri="{FF2B5EF4-FFF2-40B4-BE49-F238E27FC236}">
                    <a16:creationId xmlns:a16="http://schemas.microsoft.com/office/drawing/2014/main" id="{700A5D4D-7366-C582-93CA-D075B2C70C11}"/>
                  </a:ext>
                </a:extLst>
              </p:cNvPr>
              <p:cNvGraphicFramePr>
                <a:graphicFrameLocks noGrp="1"/>
              </p:cNvGraphicFramePr>
              <p:nvPr>
                <p:extLst>
                  <p:ext uri="{D42A27DB-BD31-4B8C-83A1-F6EECF244321}">
                    <p14:modId xmlns:p14="http://schemas.microsoft.com/office/powerpoint/2010/main" val="292358342"/>
                  </p:ext>
                </p:extLst>
              </p:nvPr>
            </p:nvGraphicFramePr>
            <p:xfrm>
              <a:off x="2183685" y="397328"/>
              <a:ext cx="8832658" cy="7892143"/>
            </p:xfrm>
            <a:graphic>
              <a:graphicData uri="http://schemas.openxmlformats.org/drawingml/2006/table">
                <a:tbl>
                  <a:tblPr firstRow="1" bandRow="1">
                    <a:tableStyleId>{D7AC3CCA-C797-4891-BE02-D94E43425B78}</a:tableStyleId>
                  </a:tblPr>
                  <a:tblGrid>
                    <a:gridCol w="1133120">
                      <a:extLst>
                        <a:ext uri="{9D8B030D-6E8A-4147-A177-3AD203B41FA5}">
                          <a16:colId xmlns:a16="http://schemas.microsoft.com/office/drawing/2014/main" val="3591448618"/>
                        </a:ext>
                      </a:extLst>
                    </a:gridCol>
                    <a:gridCol w="7699538">
                      <a:extLst>
                        <a:ext uri="{9D8B030D-6E8A-4147-A177-3AD203B41FA5}">
                          <a16:colId xmlns:a16="http://schemas.microsoft.com/office/drawing/2014/main" val="727284984"/>
                        </a:ext>
                      </a:extLst>
                    </a:gridCol>
                  </a:tblGrid>
                  <a:tr h="392173">
                    <a:tc>
                      <a:txBody>
                        <a:bodyPr/>
                        <a:lstStyle/>
                        <a:p>
                          <a:pPr algn="ctr"/>
                          <a:r>
                            <a:rPr lang="en-US" sz="1200" dirty="0"/>
                            <a:t>Figure #</a:t>
                          </a:r>
                        </a:p>
                      </a:txBody>
                      <a:tcPr/>
                    </a:tc>
                    <a:tc>
                      <a:txBody>
                        <a:bodyPr/>
                        <a:lstStyle/>
                        <a:p>
                          <a:pPr algn="ctr"/>
                          <a:r>
                            <a:rPr lang="en-US" sz="1200" dirty="0"/>
                            <a:t>Description</a:t>
                          </a:r>
                        </a:p>
                      </a:txBody>
                      <a:tcPr/>
                    </a:tc>
                    <a:extLst>
                      <a:ext uri="{0D108BD9-81ED-4DB2-BD59-A6C34878D82A}">
                        <a16:rowId xmlns:a16="http://schemas.microsoft.com/office/drawing/2014/main" val="3145261258"/>
                      </a:ext>
                    </a:extLst>
                  </a:tr>
                  <a:tr h="618143">
                    <a:tc>
                      <a:txBody>
                        <a:bodyPr/>
                        <a:lstStyle/>
                        <a:p>
                          <a:r>
                            <a:rPr lang="en-US" sz="1200" dirty="0"/>
                            <a:t>1</a:t>
                          </a:r>
                        </a:p>
                      </a:txBody>
                      <a:tcPr/>
                    </a:tc>
                    <a:tc>
                      <a:txBody>
                        <a:bodyPr/>
                        <a:lstStyle/>
                        <a:p>
                          <a:endParaRPr lang="en-US"/>
                        </a:p>
                      </a:txBody>
                      <a:tcPr>
                        <a:blipFill>
                          <a:blip r:embed="rId2"/>
                          <a:stretch>
                            <a:fillRect l="-14794" t="-63725" r="-158" b="-1108824"/>
                          </a:stretch>
                        </a:blipFill>
                      </a:tcPr>
                    </a:tc>
                    <a:extLst>
                      <a:ext uri="{0D108BD9-81ED-4DB2-BD59-A6C34878D82A}">
                        <a16:rowId xmlns:a16="http://schemas.microsoft.com/office/drawing/2014/main" val="136559798"/>
                      </a:ext>
                    </a:extLst>
                  </a:tr>
                  <a:tr h="604376">
                    <a:tc>
                      <a:txBody>
                        <a:bodyPr/>
                        <a:lstStyle/>
                        <a:p>
                          <a:r>
                            <a:rPr lang="en-US" sz="1200" dirty="0"/>
                            <a:t>2</a:t>
                          </a:r>
                        </a:p>
                      </a:txBody>
                      <a:tcPr/>
                    </a:tc>
                    <a:tc>
                      <a:txBody>
                        <a:bodyPr/>
                        <a:lstStyle/>
                        <a:p>
                          <a:endParaRPr lang="en-US"/>
                        </a:p>
                      </a:txBody>
                      <a:tcPr>
                        <a:blipFill>
                          <a:blip r:embed="rId2"/>
                          <a:stretch>
                            <a:fillRect l="-14794" t="-168687" r="-158" b="-1042424"/>
                          </a:stretch>
                        </a:blipFill>
                      </a:tcPr>
                    </a:tc>
                    <a:extLst>
                      <a:ext uri="{0D108BD9-81ED-4DB2-BD59-A6C34878D82A}">
                        <a16:rowId xmlns:a16="http://schemas.microsoft.com/office/drawing/2014/main" val="1747439327"/>
                      </a:ext>
                    </a:extLst>
                  </a:tr>
                  <a:tr h="392173">
                    <a:tc>
                      <a:txBody>
                        <a:bodyPr/>
                        <a:lstStyle/>
                        <a:p>
                          <a:r>
                            <a:rPr lang="en-US" sz="1200" dirty="0"/>
                            <a:t>3</a:t>
                          </a:r>
                        </a:p>
                      </a:txBody>
                      <a:tcPr/>
                    </a:tc>
                    <a:tc>
                      <a:txBody>
                        <a:bodyPr/>
                        <a:lstStyle/>
                        <a:p>
                          <a:r>
                            <a:rPr lang="en-US" sz="1050" dirty="0"/>
                            <a:t>A schematic of channels defined inside the region between the face and mask.</a:t>
                          </a:r>
                        </a:p>
                      </a:txBody>
                      <a:tcPr/>
                    </a:tc>
                    <a:extLst>
                      <a:ext uri="{0D108BD9-81ED-4DB2-BD59-A6C34878D82A}">
                        <a16:rowId xmlns:a16="http://schemas.microsoft.com/office/drawing/2014/main" val="85050134"/>
                      </a:ext>
                    </a:extLst>
                  </a:tr>
                  <a:tr h="435151">
                    <a:tc>
                      <a:txBody>
                        <a:bodyPr/>
                        <a:lstStyle/>
                        <a:p>
                          <a:r>
                            <a:rPr lang="en-US" sz="1200" dirty="0"/>
                            <a:t>4</a:t>
                          </a:r>
                        </a:p>
                      </a:txBody>
                      <a:tcPr/>
                    </a:tc>
                    <a:tc>
                      <a:txBody>
                        <a:bodyPr/>
                        <a:lstStyle/>
                        <a:p>
                          <a:endParaRPr lang="en-US"/>
                        </a:p>
                      </a:txBody>
                      <a:tcPr>
                        <a:blipFill>
                          <a:blip r:embed="rId2"/>
                          <a:stretch>
                            <a:fillRect l="-14794" t="-458333" r="-158" b="-1244444"/>
                          </a:stretch>
                        </a:blipFill>
                      </a:tcPr>
                    </a:tc>
                    <a:extLst>
                      <a:ext uri="{0D108BD9-81ED-4DB2-BD59-A6C34878D82A}">
                        <a16:rowId xmlns:a16="http://schemas.microsoft.com/office/drawing/2014/main" val="55785586"/>
                      </a:ext>
                    </a:extLst>
                  </a:tr>
                  <a:tr h="942826">
                    <a:tc>
                      <a:txBody>
                        <a:bodyPr/>
                        <a:lstStyle/>
                        <a:p>
                          <a:r>
                            <a:rPr lang="en-US" sz="1200" dirty="0"/>
                            <a:t>5</a:t>
                          </a:r>
                        </a:p>
                      </a:txBody>
                      <a:tcPr/>
                    </a:tc>
                    <a:tc>
                      <a:txBody>
                        <a:bodyPr/>
                        <a:lstStyle/>
                        <a:p>
                          <a:endParaRPr lang="en-US"/>
                        </a:p>
                      </a:txBody>
                      <a:tcPr>
                        <a:blipFill>
                          <a:blip r:embed="rId2"/>
                          <a:stretch>
                            <a:fillRect l="-14794" t="-261039" r="-158" b="-481818"/>
                          </a:stretch>
                        </a:blipFill>
                      </a:tcPr>
                    </a:tc>
                    <a:extLst>
                      <a:ext uri="{0D108BD9-81ED-4DB2-BD59-A6C34878D82A}">
                        <a16:rowId xmlns:a16="http://schemas.microsoft.com/office/drawing/2014/main" val="1148520116"/>
                      </a:ext>
                    </a:extLst>
                  </a:tr>
                  <a:tr h="678915">
                    <a:tc>
                      <a:txBody>
                        <a:bodyPr/>
                        <a:lstStyle/>
                        <a:p>
                          <a:r>
                            <a:rPr lang="en-US" sz="1200" dirty="0"/>
                            <a:t>6</a:t>
                          </a:r>
                        </a:p>
                      </a:txBody>
                      <a:tcPr/>
                    </a:tc>
                    <a:tc>
                      <a:txBody>
                        <a:bodyPr/>
                        <a:lstStyle/>
                        <a:p>
                          <a:endParaRPr lang="en-US"/>
                        </a:p>
                      </a:txBody>
                      <a:tcPr>
                        <a:blipFill>
                          <a:blip r:embed="rId2"/>
                          <a:stretch>
                            <a:fillRect l="-14794" t="-496429" r="-158" b="-562500"/>
                          </a:stretch>
                        </a:blipFill>
                      </a:tcPr>
                    </a:tc>
                    <a:extLst>
                      <a:ext uri="{0D108BD9-81ED-4DB2-BD59-A6C34878D82A}">
                        <a16:rowId xmlns:a16="http://schemas.microsoft.com/office/drawing/2014/main" val="1238006190"/>
                      </a:ext>
                    </a:extLst>
                  </a:tr>
                  <a:tr h="787368">
                    <a:tc>
                      <a:txBody>
                        <a:bodyPr/>
                        <a:lstStyle/>
                        <a:p>
                          <a:r>
                            <a:rPr lang="en-US" sz="1200" dirty="0"/>
                            <a:t>7</a:t>
                          </a:r>
                        </a:p>
                      </a:txBody>
                      <a:tcPr/>
                    </a:tc>
                    <a:tc>
                      <a:txBody>
                        <a:bodyPr/>
                        <a:lstStyle/>
                        <a:p>
                          <a:endParaRPr lang="en-US"/>
                        </a:p>
                      </a:txBody>
                      <a:tcPr>
                        <a:blipFill>
                          <a:blip r:embed="rId2"/>
                          <a:stretch>
                            <a:fillRect l="-14794" t="-517829" r="-158" b="-388372"/>
                          </a:stretch>
                        </a:blipFill>
                      </a:tcPr>
                    </a:tc>
                    <a:extLst>
                      <a:ext uri="{0D108BD9-81ED-4DB2-BD59-A6C34878D82A}">
                        <a16:rowId xmlns:a16="http://schemas.microsoft.com/office/drawing/2014/main" val="2333970550"/>
                      </a:ext>
                    </a:extLst>
                  </a:tr>
                  <a:tr h="875673">
                    <a:tc>
                      <a:txBody>
                        <a:bodyPr/>
                        <a:lstStyle/>
                        <a:p>
                          <a:r>
                            <a:rPr lang="en-US" sz="1200" dirty="0"/>
                            <a:t>8</a:t>
                          </a:r>
                        </a:p>
                      </a:txBody>
                      <a:tcPr/>
                    </a:tc>
                    <a:tc>
                      <a:txBody>
                        <a:bodyPr/>
                        <a:lstStyle/>
                        <a:p>
                          <a:endParaRPr lang="en-US"/>
                        </a:p>
                      </a:txBody>
                      <a:tcPr>
                        <a:blipFill>
                          <a:blip r:embed="rId2"/>
                          <a:stretch>
                            <a:fillRect l="-14794" t="-553472" r="-158" b="-247917"/>
                          </a:stretch>
                        </a:blipFill>
                      </a:tcPr>
                    </a:tc>
                    <a:extLst>
                      <a:ext uri="{0D108BD9-81ED-4DB2-BD59-A6C34878D82A}">
                        <a16:rowId xmlns:a16="http://schemas.microsoft.com/office/drawing/2014/main" val="3922575184"/>
                      </a:ext>
                    </a:extLst>
                  </a:tr>
                  <a:tr h="956593">
                    <a:tc>
                      <a:txBody>
                        <a:bodyPr/>
                        <a:lstStyle/>
                        <a:p>
                          <a:r>
                            <a:rPr lang="en-US" sz="1200" dirty="0"/>
                            <a:t>9</a:t>
                          </a:r>
                        </a:p>
                      </a:txBody>
                      <a:tcPr/>
                    </a:tc>
                    <a:tc>
                      <a:txBody>
                        <a:bodyPr/>
                        <a:lstStyle/>
                        <a:p>
                          <a:endParaRPr lang="en-US"/>
                        </a:p>
                      </a:txBody>
                      <a:tcPr>
                        <a:blipFill>
                          <a:blip r:embed="rId2"/>
                          <a:stretch>
                            <a:fillRect l="-14794" t="-599363" r="-158" b="-127389"/>
                          </a:stretch>
                        </a:blipFill>
                      </a:tcPr>
                    </a:tc>
                    <a:extLst>
                      <a:ext uri="{0D108BD9-81ED-4DB2-BD59-A6C34878D82A}">
                        <a16:rowId xmlns:a16="http://schemas.microsoft.com/office/drawing/2014/main" val="914161394"/>
                      </a:ext>
                    </a:extLst>
                  </a:tr>
                  <a:tr h="773601">
                    <a:tc>
                      <a:txBody>
                        <a:bodyPr/>
                        <a:lstStyle/>
                        <a:p>
                          <a:r>
                            <a:rPr lang="en-US" sz="1200" dirty="0"/>
                            <a:t>10</a:t>
                          </a:r>
                        </a:p>
                      </a:txBody>
                      <a:tcPr/>
                    </a:tc>
                    <a:tc>
                      <a:txBody>
                        <a:bodyPr/>
                        <a:lstStyle/>
                        <a:p>
                          <a:endParaRPr lang="en-US"/>
                        </a:p>
                      </a:txBody>
                      <a:tcPr>
                        <a:blipFill>
                          <a:blip r:embed="rId2"/>
                          <a:stretch>
                            <a:fillRect l="-14794" t="-864567" r="-158" b="-57480"/>
                          </a:stretch>
                        </a:blipFill>
                      </a:tcPr>
                    </a:tc>
                    <a:extLst>
                      <a:ext uri="{0D108BD9-81ED-4DB2-BD59-A6C34878D82A}">
                        <a16:rowId xmlns:a16="http://schemas.microsoft.com/office/drawing/2014/main" val="976132037"/>
                      </a:ext>
                    </a:extLst>
                  </a:tr>
                  <a:tr h="435151">
                    <a:tc>
                      <a:txBody>
                        <a:bodyPr/>
                        <a:lstStyle/>
                        <a:p>
                          <a:r>
                            <a:rPr lang="en-US" sz="1200" dirty="0"/>
                            <a:t>11</a:t>
                          </a:r>
                        </a:p>
                      </a:txBody>
                      <a:tcPr/>
                    </a:tc>
                    <a:tc>
                      <a:txBody>
                        <a:bodyPr/>
                        <a:lstStyle/>
                        <a:p>
                          <a:r>
                            <a:rPr lang="en-US" sz="1050" dirty="0"/>
                            <a:t>Parametric study for selecting an optimal number of channels for quantifying the flow in the interface region between the face and the mask.</a:t>
                          </a:r>
                        </a:p>
                      </a:txBody>
                      <a:tcPr/>
                    </a:tc>
                    <a:extLst>
                      <a:ext uri="{0D108BD9-81ED-4DB2-BD59-A6C34878D82A}">
                        <a16:rowId xmlns:a16="http://schemas.microsoft.com/office/drawing/2014/main" val="1420956921"/>
                      </a:ext>
                    </a:extLst>
                  </a:tr>
                </a:tbl>
              </a:graphicData>
            </a:graphic>
          </p:graphicFrame>
        </mc:Fallback>
      </mc:AlternateContent>
    </p:spTree>
    <p:extLst>
      <p:ext uri="{BB962C8B-B14F-4D97-AF65-F5344CB8AC3E}">
        <p14:creationId xmlns:p14="http://schemas.microsoft.com/office/powerpoint/2010/main" val="3543184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19AD538-FA6C-66C1-05AE-A6FAB39942B4}"/>
              </a:ext>
            </a:extLst>
          </p:cNvPr>
          <p:cNvSpPr txBox="1"/>
          <p:nvPr/>
        </p:nvSpPr>
        <p:spPr>
          <a:xfrm>
            <a:off x="1240971" y="903514"/>
            <a:ext cx="1360715" cy="381000"/>
          </a:xfrm>
          <a:prstGeom prst="rect">
            <a:avLst/>
          </a:prstGeom>
          <a:noFill/>
        </p:spPr>
        <p:txBody>
          <a:bodyPr wrap="square" rtlCol="0">
            <a:spAutoFit/>
          </a:bodyPr>
          <a:lstStyle/>
          <a:p>
            <a:r>
              <a:rPr lang="en-US" dirty="0"/>
              <a:t>Figure:9</a:t>
            </a:r>
          </a:p>
        </p:txBody>
      </p:sp>
      <p:grpSp>
        <p:nvGrpSpPr>
          <p:cNvPr id="2" name="Group 1">
            <a:extLst>
              <a:ext uri="{FF2B5EF4-FFF2-40B4-BE49-F238E27FC236}">
                <a16:creationId xmlns:a16="http://schemas.microsoft.com/office/drawing/2014/main" id="{230C96A2-D9D7-9928-80E6-A895081B9916}"/>
              </a:ext>
            </a:extLst>
          </p:cNvPr>
          <p:cNvGrpSpPr/>
          <p:nvPr/>
        </p:nvGrpSpPr>
        <p:grpSpPr>
          <a:xfrm>
            <a:off x="1240971" y="2694194"/>
            <a:ext cx="10055325" cy="3055760"/>
            <a:chOff x="0" y="-49006"/>
            <a:chExt cx="10055325" cy="3055760"/>
          </a:xfrm>
        </p:grpSpPr>
        <p:sp>
          <p:nvSpPr>
            <p:cNvPr id="3" name="Rectangle 2">
              <a:extLst>
                <a:ext uri="{FF2B5EF4-FFF2-40B4-BE49-F238E27FC236}">
                  <a16:creationId xmlns:a16="http://schemas.microsoft.com/office/drawing/2014/main" id="{AE781D8A-DE91-8072-24C5-4D87AE9663B3}"/>
                </a:ext>
              </a:extLst>
            </p:cNvPr>
            <p:cNvSpPr/>
            <p:nvPr/>
          </p:nvSpPr>
          <p:spPr>
            <a:xfrm>
              <a:off x="4992961" y="2279732"/>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6C857F-24DF-70CF-8CCD-14AACA8CCD5F}"/>
                </a:ext>
              </a:extLst>
            </p:cNvPr>
            <p:cNvSpPr/>
            <p:nvPr/>
          </p:nvSpPr>
          <p:spPr>
            <a:xfrm>
              <a:off x="6603684" y="834092"/>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3E1541-56AE-5980-C3F2-93B04D060B36}"/>
                </a:ext>
              </a:extLst>
            </p:cNvPr>
            <p:cNvSpPr/>
            <p:nvPr/>
          </p:nvSpPr>
          <p:spPr>
            <a:xfrm>
              <a:off x="4474132" y="815724"/>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903B5D-DF7C-6C61-A17E-9C865D470CC2}"/>
                </a:ext>
              </a:extLst>
            </p:cNvPr>
            <p:cNvSpPr/>
            <p:nvPr/>
          </p:nvSpPr>
          <p:spPr>
            <a:xfrm>
              <a:off x="9319019" y="2243431"/>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7147A12-8F8E-A961-1535-2A64EB236746}"/>
                </a:ext>
              </a:extLst>
            </p:cNvPr>
            <p:cNvGrpSpPr/>
            <p:nvPr/>
          </p:nvGrpSpPr>
          <p:grpSpPr>
            <a:xfrm>
              <a:off x="0" y="-49006"/>
              <a:ext cx="9977375" cy="2998309"/>
              <a:chOff x="0" y="31779"/>
              <a:chExt cx="9977375" cy="2998309"/>
            </a:xfrm>
          </p:grpSpPr>
          <p:sp>
            <p:nvSpPr>
              <p:cNvPr id="59" name="Rectangle 58">
                <a:extLst>
                  <a:ext uri="{FF2B5EF4-FFF2-40B4-BE49-F238E27FC236}">
                    <a16:creationId xmlns:a16="http://schemas.microsoft.com/office/drawing/2014/main" id="{3B306720-FCB8-EA5C-F5F7-AAFD12EAC177}"/>
                  </a:ext>
                </a:extLst>
              </p:cNvPr>
              <p:cNvSpPr/>
              <p:nvPr/>
            </p:nvSpPr>
            <p:spPr>
              <a:xfrm>
                <a:off x="3309461" y="885197"/>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59566E4-84E3-7A36-1263-4F4F3497C065}"/>
                  </a:ext>
                </a:extLst>
              </p:cNvPr>
              <p:cNvSpPr/>
              <p:nvPr/>
            </p:nvSpPr>
            <p:spPr>
              <a:xfrm>
                <a:off x="2381295" y="893571"/>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5B26DB3-EFE5-A76E-D3FE-DDC86560D18E}"/>
                  </a:ext>
                </a:extLst>
              </p:cNvPr>
              <p:cNvSpPr/>
              <p:nvPr/>
            </p:nvSpPr>
            <p:spPr>
              <a:xfrm>
                <a:off x="2381137" y="1612536"/>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3C93D46-A634-314D-E8D1-FC0C98FA64B7}"/>
                  </a:ext>
                </a:extLst>
              </p:cNvPr>
              <p:cNvSpPr/>
              <p:nvPr/>
            </p:nvSpPr>
            <p:spPr>
              <a:xfrm>
                <a:off x="2981676" y="2353432"/>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1B9ADF5-CF0C-AECE-00C8-D4AAA3F8ADB1}"/>
                  </a:ext>
                </a:extLst>
              </p:cNvPr>
              <p:cNvSpPr/>
              <p:nvPr/>
            </p:nvSpPr>
            <p:spPr>
              <a:xfrm>
                <a:off x="3313538" y="1620350"/>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0C39F856-A057-2CFF-327C-28CA082222B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2866304" y="116690"/>
                <a:ext cx="742950" cy="742950"/>
              </a:xfrm>
              <a:prstGeom prst="rect">
                <a:avLst/>
              </a:prstGeom>
              <a:ln>
                <a:noFill/>
              </a:ln>
            </p:spPr>
          </p:pic>
          <p:pic>
            <p:nvPicPr>
              <p:cNvPr id="65" name="Picture 64">
                <a:extLst>
                  <a:ext uri="{FF2B5EF4-FFF2-40B4-BE49-F238E27FC236}">
                    <a16:creationId xmlns:a16="http://schemas.microsoft.com/office/drawing/2014/main" id="{385D948F-3CD4-22DC-376B-356B6CF782C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tretch>
                <a:fillRect/>
              </a:stretch>
            </p:blipFill>
            <p:spPr>
              <a:xfrm>
                <a:off x="1991786" y="134340"/>
                <a:ext cx="742950" cy="742950"/>
              </a:xfrm>
              <a:prstGeom prst="rect">
                <a:avLst/>
              </a:prstGeom>
              <a:ln>
                <a:noFill/>
              </a:ln>
            </p:spPr>
          </p:pic>
          <p:sp>
            <p:nvSpPr>
              <p:cNvPr id="66" name="TextBox 65">
                <a:extLst>
                  <a:ext uri="{FF2B5EF4-FFF2-40B4-BE49-F238E27FC236}">
                    <a16:creationId xmlns:a16="http://schemas.microsoft.com/office/drawing/2014/main" id="{B4BCFCCA-EE9C-F591-B623-5412FE035C75}"/>
                  </a:ext>
                </a:extLst>
              </p:cNvPr>
              <p:cNvSpPr txBox="1"/>
              <p:nvPr/>
            </p:nvSpPr>
            <p:spPr>
              <a:xfrm>
                <a:off x="1826710" y="50829"/>
                <a:ext cx="444347" cy="369332"/>
              </a:xfrm>
              <a:prstGeom prst="rect">
                <a:avLst/>
              </a:prstGeom>
              <a:noFill/>
              <a:ln>
                <a:noFill/>
              </a:ln>
            </p:spPr>
            <p:txBody>
              <a:bodyPr wrap="square" rtlCol="0">
                <a:spAutoFit/>
              </a:bodyPr>
              <a:lstStyle/>
              <a:p>
                <a:r>
                  <a:rPr lang="en-US" dirty="0">
                    <a:solidFill>
                      <a:srgbClr val="242424"/>
                    </a:solidFill>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7D7E872-747A-AD22-66A1-073F637E7A4D}"/>
                      </a:ext>
                    </a:extLst>
                  </p:cNvPr>
                  <p:cNvSpPr txBox="1"/>
                  <p:nvPr/>
                </p:nvSpPr>
                <p:spPr>
                  <a:xfrm>
                    <a:off x="2045913" y="679043"/>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- 1.2</a:t>
                    </a:r>
                  </a:p>
                </p:txBody>
              </p:sp>
            </mc:Choice>
            <mc:Fallback xmlns="">
              <p:sp>
                <p:nvSpPr>
                  <p:cNvPr id="13" name="TextBox 12">
                    <a:extLst>
                      <a:ext uri="{FF2B5EF4-FFF2-40B4-BE49-F238E27FC236}">
                        <a16:creationId xmlns:a16="http://schemas.microsoft.com/office/drawing/2014/main" id="{0B8704C4-6E34-7EE5-B324-EC9266A63C2D}"/>
                      </a:ext>
                    </a:extLst>
                  </p:cNvPr>
                  <p:cNvSpPr txBox="1">
                    <a:spLocks noRot="1" noChangeAspect="1" noMove="1" noResize="1" noEditPoints="1" noAdjustHandles="1" noChangeArrowheads="1" noChangeShapeType="1" noTextEdit="1"/>
                  </p:cNvSpPr>
                  <p:nvPr/>
                </p:nvSpPr>
                <p:spPr>
                  <a:xfrm>
                    <a:off x="2045913" y="679043"/>
                    <a:ext cx="734108" cy="276999"/>
                  </a:xfrm>
                  <a:prstGeom prst="rect">
                    <a:avLst/>
                  </a:prstGeom>
                  <a:blipFill>
                    <a:blip r:embed="rId6"/>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6DA74AF-19A0-4558-C81D-CD4CC90AA7AA}"/>
                      </a:ext>
                    </a:extLst>
                  </p:cNvPr>
                  <p:cNvSpPr txBox="1"/>
                  <p:nvPr/>
                </p:nvSpPr>
                <p:spPr>
                  <a:xfrm>
                    <a:off x="2998150" y="671421"/>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1.2</a:t>
                    </a:r>
                  </a:p>
                </p:txBody>
              </p:sp>
            </mc:Choice>
            <mc:Fallback xmlns="">
              <p:sp>
                <p:nvSpPr>
                  <p:cNvPr id="14" name="TextBox 13">
                    <a:extLst>
                      <a:ext uri="{FF2B5EF4-FFF2-40B4-BE49-F238E27FC236}">
                        <a16:creationId xmlns:a16="http://schemas.microsoft.com/office/drawing/2014/main" id="{CCB85529-C2C0-F96F-69A2-9766A51837A6}"/>
                      </a:ext>
                    </a:extLst>
                  </p:cNvPr>
                  <p:cNvSpPr txBox="1">
                    <a:spLocks noRot="1" noChangeAspect="1" noMove="1" noResize="1" noEditPoints="1" noAdjustHandles="1" noChangeArrowheads="1" noChangeShapeType="1" noTextEdit="1"/>
                  </p:cNvSpPr>
                  <p:nvPr/>
                </p:nvSpPr>
                <p:spPr>
                  <a:xfrm>
                    <a:off x="2998150" y="671421"/>
                    <a:ext cx="734108" cy="276999"/>
                  </a:xfrm>
                  <a:prstGeom prst="rect">
                    <a:avLst/>
                  </a:prstGeom>
                  <a:blipFill>
                    <a:blip r:embed="rId7"/>
                    <a:stretch>
                      <a:fillRect t="-2222" b="-17778"/>
                    </a:stretch>
                  </a:blipFill>
                  <a:ln>
                    <a:no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B58B96EA-E385-6247-029D-18B2D273500B}"/>
                  </a:ext>
                </a:extLst>
              </p:cNvPr>
              <p:cNvSpPr/>
              <p:nvPr/>
            </p:nvSpPr>
            <p:spPr>
              <a:xfrm>
                <a:off x="5408661" y="888549"/>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A611880-F6C2-F566-06C4-8773ACD70369}"/>
                  </a:ext>
                </a:extLst>
              </p:cNvPr>
              <p:cNvSpPr/>
              <p:nvPr/>
            </p:nvSpPr>
            <p:spPr>
              <a:xfrm>
                <a:off x="5406631" y="1622265"/>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8B3C8E2-D020-3014-37DE-2BDF49E2B03F}"/>
                  </a:ext>
                </a:extLst>
              </p:cNvPr>
              <p:cNvSpPr/>
              <p:nvPr/>
            </p:nvSpPr>
            <p:spPr>
              <a:xfrm>
                <a:off x="4475926" y="1614267"/>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7E63FB24-872C-2C02-D27C-FEB3CB31CC40}"/>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40000" contrast="-20000"/>
                        </a14:imgEffect>
                      </a14:imgLayer>
                    </a14:imgProps>
                  </a:ext>
                </a:extLst>
              </a:blip>
              <a:srcRect l="19533"/>
              <a:stretch/>
            </p:blipFill>
            <p:spPr>
              <a:xfrm>
                <a:off x="4091879" y="133086"/>
                <a:ext cx="597829" cy="742950"/>
              </a:xfrm>
              <a:prstGeom prst="rect">
                <a:avLst/>
              </a:prstGeom>
              <a:ln>
                <a:noFill/>
              </a:ln>
            </p:spPr>
          </p:pic>
          <p:pic>
            <p:nvPicPr>
              <p:cNvPr id="73" name="Picture 72">
                <a:extLst>
                  <a:ext uri="{FF2B5EF4-FFF2-40B4-BE49-F238E27FC236}">
                    <a16:creationId xmlns:a16="http://schemas.microsoft.com/office/drawing/2014/main" id="{107FCF1E-B2C8-1AFD-E1D5-99FBA6055DA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40000" contrast="-20000"/>
                        </a14:imgEffect>
                      </a14:imgLayer>
                    </a14:imgProps>
                  </a:ext>
                </a:extLst>
              </a:blip>
              <a:srcRect l="22201"/>
              <a:stretch/>
            </p:blipFill>
            <p:spPr>
              <a:xfrm>
                <a:off x="5146037" y="127572"/>
                <a:ext cx="578008" cy="742950"/>
              </a:xfrm>
              <a:prstGeom prst="rect">
                <a:avLst/>
              </a:prstGeom>
              <a:ln>
                <a:noFill/>
              </a:ln>
            </p:spPr>
          </p:pic>
          <p:sp>
            <p:nvSpPr>
              <p:cNvPr id="74" name="TextBox 73">
                <a:extLst>
                  <a:ext uri="{FF2B5EF4-FFF2-40B4-BE49-F238E27FC236}">
                    <a16:creationId xmlns:a16="http://schemas.microsoft.com/office/drawing/2014/main" id="{5E3B2A92-78A5-08CE-6377-F5CFE009959F}"/>
                  </a:ext>
                </a:extLst>
              </p:cNvPr>
              <p:cNvSpPr txBox="1"/>
              <p:nvPr/>
            </p:nvSpPr>
            <p:spPr>
              <a:xfrm>
                <a:off x="3752748" y="57404"/>
                <a:ext cx="451877" cy="369332"/>
              </a:xfrm>
              <a:prstGeom prst="rect">
                <a:avLst/>
              </a:prstGeom>
              <a:noFill/>
              <a:ln>
                <a:noFill/>
              </a:ln>
            </p:spPr>
            <p:txBody>
              <a:bodyPr wrap="square" rtlCol="0">
                <a:spAutoFit/>
              </a:bodyPr>
              <a:lstStyle/>
              <a:p>
                <a:r>
                  <a:rPr lang="en-US" dirty="0">
                    <a:solidFill>
                      <a:srgbClr val="242424"/>
                    </a:solidFill>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193EE914-D0A5-E993-4481-F8BB0FDD1051}"/>
                      </a:ext>
                    </a:extLst>
                  </p:cNvPr>
                  <p:cNvSpPr txBox="1"/>
                  <p:nvPr/>
                </p:nvSpPr>
                <p:spPr>
                  <a:xfrm>
                    <a:off x="4114429" y="669999"/>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- 1.2</a:t>
                    </a:r>
                  </a:p>
                </p:txBody>
              </p:sp>
            </mc:Choice>
            <mc:Fallback xmlns="">
              <p:sp>
                <p:nvSpPr>
                  <p:cNvPr id="23" name="TextBox 22">
                    <a:extLst>
                      <a:ext uri="{FF2B5EF4-FFF2-40B4-BE49-F238E27FC236}">
                        <a16:creationId xmlns:a16="http://schemas.microsoft.com/office/drawing/2014/main" id="{30C73252-EF21-60A3-B439-0E4393507091}"/>
                      </a:ext>
                    </a:extLst>
                  </p:cNvPr>
                  <p:cNvSpPr txBox="1">
                    <a:spLocks noRot="1" noChangeAspect="1" noMove="1" noResize="1" noEditPoints="1" noAdjustHandles="1" noChangeArrowheads="1" noChangeShapeType="1" noTextEdit="1"/>
                  </p:cNvSpPr>
                  <p:nvPr/>
                </p:nvSpPr>
                <p:spPr>
                  <a:xfrm>
                    <a:off x="4114429" y="669999"/>
                    <a:ext cx="734108" cy="276999"/>
                  </a:xfrm>
                  <a:prstGeom prst="rect">
                    <a:avLst/>
                  </a:prstGeom>
                  <a:blipFill>
                    <a:blip r:embed="rId12"/>
                    <a:stretch>
                      <a:fillRect t="-2222" b="-1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2B6C51A0-D754-4EDF-91B1-D7F89952D181}"/>
                      </a:ext>
                    </a:extLst>
                  </p:cNvPr>
                  <p:cNvSpPr txBox="1"/>
                  <p:nvPr/>
                </p:nvSpPr>
                <p:spPr>
                  <a:xfrm>
                    <a:off x="5020946" y="669997"/>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1.2</a:t>
                    </a:r>
                  </a:p>
                </p:txBody>
              </p:sp>
            </mc:Choice>
            <mc:Fallback xmlns="">
              <p:sp>
                <p:nvSpPr>
                  <p:cNvPr id="24" name="TextBox 23">
                    <a:extLst>
                      <a:ext uri="{FF2B5EF4-FFF2-40B4-BE49-F238E27FC236}">
                        <a16:creationId xmlns:a16="http://schemas.microsoft.com/office/drawing/2014/main" id="{74ED6E89-9ED6-2F1A-EFC0-1F383C444DDF}"/>
                      </a:ext>
                    </a:extLst>
                  </p:cNvPr>
                  <p:cNvSpPr txBox="1">
                    <a:spLocks noRot="1" noChangeAspect="1" noMove="1" noResize="1" noEditPoints="1" noAdjustHandles="1" noChangeArrowheads="1" noChangeShapeType="1" noTextEdit="1"/>
                  </p:cNvSpPr>
                  <p:nvPr/>
                </p:nvSpPr>
                <p:spPr>
                  <a:xfrm>
                    <a:off x="5020946" y="669997"/>
                    <a:ext cx="734108" cy="276999"/>
                  </a:xfrm>
                  <a:prstGeom prst="rect">
                    <a:avLst/>
                  </a:prstGeom>
                  <a:blipFill>
                    <a:blip r:embed="rId7"/>
                    <a:stretch>
                      <a:fillRect t="-2222" b="-17778"/>
                    </a:stretch>
                  </a:blipFill>
                  <a:ln>
                    <a:noFill/>
                  </a:ln>
                </p:spPr>
                <p:txBody>
                  <a:bodyPr/>
                  <a:lstStyle/>
                  <a:p>
                    <a:r>
                      <a:rPr lang="en-US">
                        <a:noFill/>
                      </a:rPr>
                      <a:t> </a:t>
                    </a:r>
                  </a:p>
                </p:txBody>
              </p:sp>
            </mc:Fallback>
          </mc:AlternateContent>
          <p:sp>
            <p:nvSpPr>
              <p:cNvPr id="77" name="Rectangle 76">
                <a:extLst>
                  <a:ext uri="{FF2B5EF4-FFF2-40B4-BE49-F238E27FC236}">
                    <a16:creationId xmlns:a16="http://schemas.microsoft.com/office/drawing/2014/main" id="{8BD1F2E8-4AC4-59BB-34B2-A4A03BCCC619}"/>
                  </a:ext>
                </a:extLst>
              </p:cNvPr>
              <p:cNvSpPr/>
              <p:nvPr/>
            </p:nvSpPr>
            <p:spPr>
              <a:xfrm>
                <a:off x="7445768" y="1611321"/>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9BA121A-93EB-C1D5-50D1-1538E91E7B06}"/>
                  </a:ext>
                </a:extLst>
              </p:cNvPr>
              <p:cNvSpPr/>
              <p:nvPr/>
            </p:nvSpPr>
            <p:spPr>
              <a:xfrm>
                <a:off x="6601950" y="1613502"/>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85563F18-9D14-08AD-C5AB-D65E5FE03FF2}"/>
                  </a:ext>
                </a:extLst>
              </p:cNvPr>
              <p:cNvPicPr>
                <a:picLocks noChangeAspect="1"/>
              </p:cNvPicPr>
              <p:nvPr/>
            </p:nvPicPr>
            <p:blipFill rotWithShape="1">
              <a:blip r:embed="rId13">
                <a:clrChange>
                  <a:clrFrom>
                    <a:srgbClr val="FFFFFF"/>
                  </a:clrFrom>
                  <a:clrTo>
                    <a:srgbClr val="FFFFFF">
                      <a:alpha val="0"/>
                    </a:srgbClr>
                  </a:clrTo>
                </a:clrChange>
                <a:extLst>
                  <a:ext uri="{BEBA8EAE-BF5A-486C-A8C5-ECC9F3942E4B}">
                    <a14:imgProps xmlns:a14="http://schemas.microsoft.com/office/drawing/2010/main">
                      <a14:imgLayer r:embed="rId14">
                        <a14:imgEffect>
                          <a14:colorTemperature colorTemp="4700"/>
                        </a14:imgEffect>
                        <a14:imgEffect>
                          <a14:brightnessContrast bright="40000" contrast="-20000"/>
                        </a14:imgEffect>
                      </a14:imgLayer>
                    </a14:imgProps>
                  </a:ext>
                </a:extLst>
              </a:blip>
              <a:srcRect l="24364"/>
              <a:stretch/>
            </p:blipFill>
            <p:spPr>
              <a:xfrm>
                <a:off x="6261361" y="125806"/>
                <a:ext cx="561938" cy="742950"/>
              </a:xfrm>
              <a:prstGeom prst="rect">
                <a:avLst/>
              </a:prstGeom>
              <a:ln>
                <a:noFill/>
              </a:ln>
            </p:spPr>
          </p:pic>
          <p:pic>
            <p:nvPicPr>
              <p:cNvPr id="80" name="Picture 79">
                <a:extLst>
                  <a:ext uri="{FF2B5EF4-FFF2-40B4-BE49-F238E27FC236}">
                    <a16:creationId xmlns:a16="http://schemas.microsoft.com/office/drawing/2014/main" id="{5EFA21D7-35A6-2817-C0CE-86EFB8868CDC}"/>
                  </a:ext>
                </a:extLst>
              </p:cNvPr>
              <p:cNvPicPr>
                <a:picLocks noChangeAspect="1"/>
              </p:cNvPicPr>
              <p:nvPr/>
            </p:nvPicPr>
            <p:blipFill rotWithShape="1">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brightnessContrast bright="40000" contrast="-20000"/>
                        </a14:imgEffect>
                      </a14:imgLayer>
                    </a14:imgProps>
                  </a:ext>
                </a:extLst>
              </a:blip>
              <a:srcRect l="24363"/>
              <a:stretch/>
            </p:blipFill>
            <p:spPr>
              <a:xfrm>
                <a:off x="7254499" y="141285"/>
                <a:ext cx="561945" cy="742950"/>
              </a:xfrm>
              <a:prstGeom prst="rect">
                <a:avLst/>
              </a:prstGeom>
              <a:ln>
                <a:noFill/>
              </a:ln>
            </p:spPr>
          </p:pic>
          <p:sp>
            <p:nvSpPr>
              <p:cNvPr id="81" name="TextBox 80">
                <a:extLst>
                  <a:ext uri="{FF2B5EF4-FFF2-40B4-BE49-F238E27FC236}">
                    <a16:creationId xmlns:a16="http://schemas.microsoft.com/office/drawing/2014/main" id="{41B1DEEE-7156-9596-4AFE-6E70D477FACE}"/>
                  </a:ext>
                </a:extLst>
              </p:cNvPr>
              <p:cNvSpPr txBox="1"/>
              <p:nvPr/>
            </p:nvSpPr>
            <p:spPr>
              <a:xfrm>
                <a:off x="5888459" y="55851"/>
                <a:ext cx="444347" cy="369332"/>
              </a:xfrm>
              <a:prstGeom prst="rect">
                <a:avLst/>
              </a:prstGeom>
              <a:noFill/>
              <a:ln>
                <a:noFill/>
              </a:ln>
            </p:spPr>
            <p:txBody>
              <a:bodyPr wrap="square" rtlCol="0">
                <a:spAutoFit/>
              </a:bodyPr>
              <a:lstStyle/>
              <a:p>
                <a:r>
                  <a:rPr lang="en-US" dirty="0">
                    <a:solidFill>
                      <a:srgbClr val="242424"/>
                    </a:solidFill>
                    <a:latin typeface="Times New Roman" panose="02020603050405020304" pitchFamily="18" charset="0"/>
                    <a:cs typeface="Times New Roman" panose="02020603050405020304" pitchFamily="18" charset="0"/>
                  </a:rPr>
                  <a:t>(c)</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85B2406-F304-817C-6D73-60EB42073455}"/>
                      </a:ext>
                    </a:extLst>
                  </p:cNvPr>
                  <p:cNvSpPr txBox="1"/>
                  <p:nvPr/>
                </p:nvSpPr>
                <p:spPr>
                  <a:xfrm>
                    <a:off x="6178866" y="683480"/>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- 1.2</a:t>
                    </a:r>
                  </a:p>
                </p:txBody>
              </p:sp>
            </mc:Choice>
            <mc:Fallback xmlns="">
              <p:sp>
                <p:nvSpPr>
                  <p:cNvPr id="32" name="TextBox 31">
                    <a:extLst>
                      <a:ext uri="{FF2B5EF4-FFF2-40B4-BE49-F238E27FC236}">
                        <a16:creationId xmlns:a16="http://schemas.microsoft.com/office/drawing/2014/main" id="{358A1AED-B666-190A-F6D9-12AC2E2A5F32}"/>
                      </a:ext>
                    </a:extLst>
                  </p:cNvPr>
                  <p:cNvSpPr txBox="1">
                    <a:spLocks noRot="1" noChangeAspect="1" noMove="1" noResize="1" noEditPoints="1" noAdjustHandles="1" noChangeArrowheads="1" noChangeShapeType="1" noTextEdit="1"/>
                  </p:cNvSpPr>
                  <p:nvPr/>
                </p:nvSpPr>
                <p:spPr>
                  <a:xfrm>
                    <a:off x="6178866" y="683480"/>
                    <a:ext cx="734108" cy="276999"/>
                  </a:xfrm>
                  <a:prstGeom prst="rect">
                    <a:avLst/>
                  </a:prstGeom>
                  <a:blipFill>
                    <a:blip r:embed="rId12"/>
                    <a:stretch>
                      <a:fillRect t="-2222" b="-1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8243318D-1896-4574-2ED8-DA188AC8B629}"/>
                      </a:ext>
                    </a:extLst>
                  </p:cNvPr>
                  <p:cNvSpPr txBox="1"/>
                  <p:nvPr/>
                </p:nvSpPr>
                <p:spPr>
                  <a:xfrm>
                    <a:off x="7108243" y="683478"/>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1.2</a:t>
                    </a:r>
                  </a:p>
                </p:txBody>
              </p:sp>
            </mc:Choice>
            <mc:Fallback xmlns="">
              <p:sp>
                <p:nvSpPr>
                  <p:cNvPr id="33" name="TextBox 32">
                    <a:extLst>
                      <a:ext uri="{FF2B5EF4-FFF2-40B4-BE49-F238E27FC236}">
                        <a16:creationId xmlns:a16="http://schemas.microsoft.com/office/drawing/2014/main" id="{597A48CC-42B1-14B2-4EA9-0F4FBC0E3C1F}"/>
                      </a:ext>
                    </a:extLst>
                  </p:cNvPr>
                  <p:cNvSpPr txBox="1">
                    <a:spLocks noRot="1" noChangeAspect="1" noMove="1" noResize="1" noEditPoints="1" noAdjustHandles="1" noChangeArrowheads="1" noChangeShapeType="1" noTextEdit="1"/>
                  </p:cNvSpPr>
                  <p:nvPr/>
                </p:nvSpPr>
                <p:spPr>
                  <a:xfrm>
                    <a:off x="7108243" y="683478"/>
                    <a:ext cx="734108" cy="276999"/>
                  </a:xfrm>
                  <a:prstGeom prst="rect">
                    <a:avLst/>
                  </a:prstGeom>
                  <a:blipFill>
                    <a:blip r:embed="rId7"/>
                    <a:stretch>
                      <a:fillRect t="-2222" b="-17778"/>
                    </a:stretch>
                  </a:blipFill>
                  <a:ln>
                    <a:noFill/>
                  </a:ln>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CB46625-D9FE-1986-28A1-2A56E0CC786A}"/>
                  </a:ext>
                </a:extLst>
              </p:cNvPr>
              <p:cNvSpPr/>
              <p:nvPr/>
            </p:nvSpPr>
            <p:spPr>
              <a:xfrm>
                <a:off x="7446639" y="886614"/>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363E6D-272B-C09D-7243-8BA55C9CA9BD}"/>
                  </a:ext>
                </a:extLst>
              </p:cNvPr>
              <p:cNvSpPr/>
              <p:nvPr/>
            </p:nvSpPr>
            <p:spPr>
              <a:xfrm>
                <a:off x="8685408" y="881867"/>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D92C936-F9F6-EACA-E854-AAE4F43D7BAD}"/>
                  </a:ext>
                </a:extLst>
              </p:cNvPr>
              <p:cNvSpPr/>
              <p:nvPr/>
            </p:nvSpPr>
            <p:spPr>
              <a:xfrm>
                <a:off x="8679204" y="1628364"/>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CAC3C51-D917-001B-720D-9B0DA2B16BF1}"/>
                  </a:ext>
                </a:extLst>
              </p:cNvPr>
              <p:cNvSpPr/>
              <p:nvPr/>
            </p:nvSpPr>
            <p:spPr>
              <a:xfrm>
                <a:off x="9610080" y="1621030"/>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3F6F988-9C6B-9C61-B7B4-CE7B8C1BE61D}"/>
                  </a:ext>
                </a:extLst>
              </p:cNvPr>
              <p:cNvSpPr/>
              <p:nvPr/>
            </p:nvSpPr>
            <p:spPr>
              <a:xfrm>
                <a:off x="9611615" y="883585"/>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B3B0E22C-A830-C4A1-3A18-327F7A02D0E0}"/>
                  </a:ext>
                </a:extLst>
              </p:cNvPr>
              <p:cNvSpPr txBox="1"/>
              <p:nvPr/>
            </p:nvSpPr>
            <p:spPr>
              <a:xfrm>
                <a:off x="7970335" y="31779"/>
                <a:ext cx="461842" cy="369332"/>
              </a:xfrm>
              <a:prstGeom prst="rect">
                <a:avLst/>
              </a:prstGeom>
              <a:noFill/>
              <a:ln>
                <a:noFill/>
              </a:ln>
            </p:spPr>
            <p:txBody>
              <a:bodyPr wrap="square" rtlCol="0">
                <a:spAutoFit/>
              </a:bodyPr>
              <a:lstStyle/>
              <a:p>
                <a:r>
                  <a:rPr lang="en-US" dirty="0">
                    <a:solidFill>
                      <a:srgbClr val="242424"/>
                    </a:solidFill>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pic>
            <p:nvPicPr>
              <p:cNvPr id="90" name="Picture 89">
                <a:extLst>
                  <a:ext uri="{FF2B5EF4-FFF2-40B4-BE49-F238E27FC236}">
                    <a16:creationId xmlns:a16="http://schemas.microsoft.com/office/drawing/2014/main" id="{AF2F39CE-8740-08BC-9E39-7610A43A73E0}"/>
                  </a:ext>
                </a:extLst>
              </p:cNvPr>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40000" contrast="-20000"/>
                        </a14:imgEffect>
                      </a14:imgLayer>
                    </a14:imgProps>
                  </a:ext>
                </a:extLst>
              </a:blip>
              <a:srcRect l="24364"/>
              <a:stretch/>
            </p:blipFill>
            <p:spPr>
              <a:xfrm>
                <a:off x="9242217" y="139086"/>
                <a:ext cx="561938" cy="742950"/>
              </a:xfrm>
              <a:prstGeom prst="rect">
                <a:avLst/>
              </a:prstGeom>
              <a:ln>
                <a:noFill/>
              </a:ln>
            </p:spPr>
          </p:pic>
          <p:pic>
            <p:nvPicPr>
              <p:cNvPr id="91" name="Picture 90">
                <a:extLst>
                  <a:ext uri="{FF2B5EF4-FFF2-40B4-BE49-F238E27FC236}">
                    <a16:creationId xmlns:a16="http://schemas.microsoft.com/office/drawing/2014/main" id="{1188B997-7BB0-A9E2-3CF6-C4AD753655D8}"/>
                  </a:ext>
                </a:extLst>
              </p:cNvPr>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40000" contrast="-20000"/>
                        </a14:imgEffect>
                      </a14:imgLayer>
                    </a14:imgProps>
                  </a:ext>
                </a:extLst>
              </a:blip>
              <a:srcRect l="24363"/>
              <a:stretch/>
            </p:blipFill>
            <p:spPr>
              <a:xfrm>
                <a:off x="8367692" y="140181"/>
                <a:ext cx="561945" cy="742950"/>
              </a:xfrm>
              <a:prstGeom prst="rect">
                <a:avLst/>
              </a:prstGeom>
              <a:ln>
                <a:noFill/>
              </a:ln>
            </p:spPr>
          </p:pic>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B91FC58B-2203-0851-81A0-5203BCD419E4}"/>
                      </a:ext>
                    </a:extLst>
                  </p:cNvPr>
                  <p:cNvSpPr txBox="1"/>
                  <p:nvPr/>
                </p:nvSpPr>
                <p:spPr>
                  <a:xfrm>
                    <a:off x="8249656" y="674114"/>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- 1.2</a:t>
                    </a:r>
                  </a:p>
                </p:txBody>
              </p:sp>
            </mc:Choice>
            <mc:Fallback xmlns="">
              <p:sp>
                <p:nvSpPr>
                  <p:cNvPr id="42" name="TextBox 41">
                    <a:extLst>
                      <a:ext uri="{FF2B5EF4-FFF2-40B4-BE49-F238E27FC236}">
                        <a16:creationId xmlns:a16="http://schemas.microsoft.com/office/drawing/2014/main" id="{9637B949-58F5-9917-1AC9-4D2B0DD4DEAD}"/>
                      </a:ext>
                    </a:extLst>
                  </p:cNvPr>
                  <p:cNvSpPr txBox="1">
                    <a:spLocks noRot="1" noChangeAspect="1" noMove="1" noResize="1" noEditPoints="1" noAdjustHandles="1" noChangeArrowheads="1" noChangeShapeType="1" noTextEdit="1"/>
                  </p:cNvSpPr>
                  <p:nvPr/>
                </p:nvSpPr>
                <p:spPr>
                  <a:xfrm>
                    <a:off x="8249656" y="674114"/>
                    <a:ext cx="734108" cy="276999"/>
                  </a:xfrm>
                  <a:prstGeom prst="rect">
                    <a:avLst/>
                  </a:prstGeom>
                  <a:blipFill>
                    <a:blip r:embed="rId21"/>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C04EEC9-26AF-F43A-4E32-A54C45BDC7A7}"/>
                      </a:ext>
                    </a:extLst>
                  </p:cNvPr>
                  <p:cNvSpPr txBox="1"/>
                  <p:nvPr/>
                </p:nvSpPr>
                <p:spPr>
                  <a:xfrm>
                    <a:off x="9201893" y="666492"/>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1.2</a:t>
                    </a:r>
                  </a:p>
                </p:txBody>
              </p:sp>
            </mc:Choice>
            <mc:Fallback xmlns="">
              <p:sp>
                <p:nvSpPr>
                  <p:cNvPr id="43" name="TextBox 42">
                    <a:extLst>
                      <a:ext uri="{FF2B5EF4-FFF2-40B4-BE49-F238E27FC236}">
                        <a16:creationId xmlns:a16="http://schemas.microsoft.com/office/drawing/2014/main" id="{20FFAC67-A8E7-4933-D0FA-9F3013B7C49B}"/>
                      </a:ext>
                    </a:extLst>
                  </p:cNvPr>
                  <p:cNvSpPr txBox="1">
                    <a:spLocks noRot="1" noChangeAspect="1" noMove="1" noResize="1" noEditPoints="1" noAdjustHandles="1" noChangeArrowheads="1" noChangeShapeType="1" noTextEdit="1"/>
                  </p:cNvSpPr>
                  <p:nvPr/>
                </p:nvSpPr>
                <p:spPr>
                  <a:xfrm>
                    <a:off x="9201893" y="666492"/>
                    <a:ext cx="734108" cy="276999"/>
                  </a:xfrm>
                  <a:prstGeom prst="rect">
                    <a:avLst/>
                  </a:prstGeom>
                  <a:blipFill>
                    <a:blip r:embed="rId22"/>
                    <a:stretch>
                      <a:fillRect b="-1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ABE82352-422C-194F-737B-79DCEA5BDFBA}"/>
                      </a:ext>
                    </a:extLst>
                  </p:cNvPr>
                  <p:cNvSpPr/>
                  <p:nvPr/>
                </p:nvSpPr>
                <p:spPr>
                  <a:xfrm>
                    <a:off x="688916" y="113481"/>
                    <a:ext cx="786031" cy="1518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m:rPr>
                              <m:sty m:val="p"/>
                            </m:rPr>
                            <a:rPr lang="en-US" sz="1400">
                              <a:solidFill>
                                <a:schemeClr val="tx1"/>
                              </a:solidFill>
                              <a:latin typeface="Cambria Math" panose="02040503050406030204" pitchFamily="18" charset="0"/>
                              <a:ea typeface="Cambria Math" panose="02040503050406030204" pitchFamily="18" charset="0"/>
                            </a:rPr>
                            <m:t>Mean</m:t>
                          </m:r>
                          <m:r>
                            <a:rPr lang="en-US" sz="1400">
                              <a:solidFill>
                                <a:schemeClr val="tx1"/>
                              </a:solidFill>
                              <a:latin typeface="Cambria Math" panose="02040503050406030204" pitchFamily="18" charset="0"/>
                              <a:ea typeface="Cambria Math" panose="02040503050406030204" pitchFamily="18" charset="0"/>
                            </a:rPr>
                            <m:t> </m:t>
                          </m:r>
                          <m:r>
                            <m:rPr>
                              <m:sty m:val="p"/>
                            </m:rPr>
                            <a:rPr lang="en-US" sz="1400">
                              <a:solidFill>
                                <a:schemeClr val="tx1"/>
                              </a:solidFill>
                              <a:latin typeface="Cambria Math" panose="02040503050406030204" pitchFamily="18" charset="0"/>
                              <a:ea typeface="Cambria Math" panose="02040503050406030204" pitchFamily="18" charset="0"/>
                            </a:rPr>
                            <m:t>face</m:t>
                          </m:r>
                          <m:r>
                            <a:rPr lang="en-US" sz="1400">
                              <a:solidFill>
                                <a:schemeClr val="tx1"/>
                              </a:solidFill>
                              <a:latin typeface="Cambria Math" panose="02040503050406030204" pitchFamily="18" charset="0"/>
                              <a:ea typeface="Cambria Math" panose="02040503050406030204" pitchFamily="18" charset="0"/>
                            </a:rPr>
                            <m:t> </m:t>
                          </m:r>
                        </m:oMath>
                      </m:oMathPara>
                    </a14:m>
                    <a:endParaRPr 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5" name="Rectangle 84">
                    <a:extLst>
                      <a:ext uri="{FF2B5EF4-FFF2-40B4-BE49-F238E27FC236}">
                        <a16:creationId xmlns:a16="http://schemas.microsoft.com/office/drawing/2014/main" id="{B84B62C0-E327-6ECE-305B-5D03B0F2D1C8}"/>
                      </a:ext>
                    </a:extLst>
                  </p:cNvPr>
                  <p:cNvSpPr>
                    <a:spLocks noRot="1" noChangeAspect="1" noMove="1" noResize="1" noEditPoints="1" noAdjustHandles="1" noChangeArrowheads="1" noChangeShapeType="1" noTextEdit="1"/>
                  </p:cNvSpPr>
                  <p:nvPr/>
                </p:nvSpPr>
                <p:spPr>
                  <a:xfrm>
                    <a:off x="688916" y="113481"/>
                    <a:ext cx="786031" cy="151816"/>
                  </a:xfrm>
                  <a:prstGeom prst="rect">
                    <a:avLst/>
                  </a:prstGeom>
                  <a:blipFill>
                    <a:blip r:embed="rId58"/>
                    <a:stretch>
                      <a:fillRect t="-8000" r="-17054" b="-36000"/>
                    </a:stretch>
                  </a:blipFill>
                  <a:ln>
                    <a:noFill/>
                  </a:ln>
                </p:spPr>
                <p:txBody>
                  <a:bodyPr/>
                  <a:lstStyle/>
                  <a:p>
                    <a:r>
                      <a:rPr lang="en-US">
                        <a:noFill/>
                      </a:rPr>
                      <a:t> </a:t>
                    </a:r>
                  </a:p>
                </p:txBody>
              </p:sp>
            </mc:Fallback>
          </mc:AlternateContent>
          <p:sp>
            <p:nvSpPr>
              <p:cNvPr id="95" name="Rectangle 94">
                <a:extLst>
                  <a:ext uri="{FF2B5EF4-FFF2-40B4-BE49-F238E27FC236}">
                    <a16:creationId xmlns:a16="http://schemas.microsoft.com/office/drawing/2014/main" id="{CA55D99A-1540-7112-EE98-4FA3EC09383A}"/>
                  </a:ext>
                </a:extLst>
              </p:cNvPr>
              <p:cNvSpPr/>
              <p:nvPr/>
            </p:nvSpPr>
            <p:spPr>
              <a:xfrm>
                <a:off x="1135040" y="1150551"/>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235ABF5E-5086-64E3-EE9B-05CBD2849C20}"/>
                  </a:ext>
                </a:extLst>
              </p:cNvPr>
              <p:cNvPicPr>
                <a:picLocks noChangeAspect="1"/>
              </p:cNvPicPr>
              <p:nvPr/>
            </p:nvPicPr>
            <p:blipFill rotWithShape="1">
              <a:blip r:embed="rId59"/>
              <a:srcRect l="12500" t="19497" r="47554" b="7707"/>
              <a:stretch/>
            </p:blipFill>
            <p:spPr>
              <a:xfrm>
                <a:off x="726956" y="1970798"/>
                <a:ext cx="532680" cy="728047"/>
              </a:xfrm>
              <a:prstGeom prst="rect">
                <a:avLst/>
              </a:prstGeom>
              <a:ln>
                <a:noFill/>
              </a:ln>
            </p:spPr>
          </p:pic>
          <p:sp>
            <p:nvSpPr>
              <p:cNvPr id="97" name="Rectangle 96">
                <a:extLst>
                  <a:ext uri="{FF2B5EF4-FFF2-40B4-BE49-F238E27FC236}">
                    <a16:creationId xmlns:a16="http://schemas.microsoft.com/office/drawing/2014/main" id="{94C8217D-EC24-2F92-273B-D3A7D3AE8827}"/>
                  </a:ext>
                </a:extLst>
              </p:cNvPr>
              <p:cNvSpPr/>
              <p:nvPr/>
            </p:nvSpPr>
            <p:spPr>
              <a:xfrm>
                <a:off x="1136853" y="348523"/>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descr="Chart&#10;&#10;Description automatically generated">
                <a:extLst>
                  <a:ext uri="{FF2B5EF4-FFF2-40B4-BE49-F238E27FC236}">
                    <a16:creationId xmlns:a16="http://schemas.microsoft.com/office/drawing/2014/main" id="{963BDD72-0C06-2778-C926-4561094732CA}"/>
                  </a:ext>
                </a:extLst>
              </p:cNvPr>
              <p:cNvPicPr>
                <a:picLocks noChangeAspect="1"/>
              </p:cNvPicPr>
              <p:nvPr/>
            </p:nvPicPr>
            <p:blipFill rotWithShape="1">
              <a:blip r:embed="rId60">
                <a:extLst>
                  <a:ext uri="{28A0092B-C50C-407E-A947-70E740481C1C}">
                    <a14:useLocalDpi xmlns:a14="http://schemas.microsoft.com/office/drawing/2010/main" val="0"/>
                  </a:ext>
                </a:extLst>
              </a:blip>
              <a:srcRect l="23196" t="4470" r="56775" b="88349"/>
              <a:stretch/>
            </p:blipFill>
            <p:spPr>
              <a:xfrm rot="16200000" flipV="1">
                <a:off x="135865" y="593044"/>
                <a:ext cx="582051" cy="118872"/>
              </a:xfrm>
              <a:prstGeom prst="rect">
                <a:avLst/>
              </a:prstGeom>
              <a:ln>
                <a:noFill/>
              </a:ln>
            </p:spPr>
          </p:pic>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1931BCF-C83C-C204-9935-96CB49589E53}"/>
                      </a:ext>
                    </a:extLst>
                  </p:cNvPr>
                  <p:cNvSpPr txBox="1"/>
                  <p:nvPr/>
                </p:nvSpPr>
                <p:spPr>
                  <a:xfrm rot="16200000">
                    <a:off x="-208492" y="535959"/>
                    <a:ext cx="779135" cy="2617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00" i="1" dirty="0">
                                  <a:latin typeface="Cambria Math" panose="02040503050406030204" pitchFamily="18" charset="0"/>
                                </a:rPr>
                              </m:ctrlPr>
                            </m:sSubPr>
                            <m:e>
                              <m:r>
                                <a:rPr lang="en-US" sz="1000" i="1" dirty="0">
                                  <a:latin typeface="Cambria Math" panose="02040503050406030204" pitchFamily="18" charset="0"/>
                                </a:rPr>
                                <m:t>𝑞</m:t>
                              </m:r>
                            </m:e>
                            <m:sub>
                              <m:r>
                                <a:rPr lang="en-US" sz="1000" i="1" dirty="0">
                                  <a:latin typeface="Cambria Math" panose="02040503050406030204" pitchFamily="18" charset="0"/>
                                </a:rPr>
                                <m:t>𝑔</m:t>
                              </m:r>
                            </m:sub>
                          </m:sSub>
                          <m:r>
                            <a:rPr lang="en-US" sz="1000" i="1" dirty="0">
                              <a:latin typeface="Cambria Math" panose="02040503050406030204" pitchFamily="18" charset="0"/>
                            </a:rPr>
                            <m:t> (</m:t>
                          </m:r>
                          <m:sSup>
                            <m:sSupPr>
                              <m:ctrlPr>
                                <a:rPr lang="en-US" sz="1000" i="1" dirty="0">
                                  <a:latin typeface="Cambria Math" panose="02040503050406030204" pitchFamily="18" charset="0"/>
                                </a:rPr>
                              </m:ctrlPr>
                            </m:sSupPr>
                            <m:e>
                              <m:r>
                                <a:rPr lang="en-US" sz="1000" i="1" dirty="0">
                                  <a:latin typeface="Cambria Math" panose="02040503050406030204" pitchFamily="18" charset="0"/>
                                </a:rPr>
                                <m:t>𝑚</m:t>
                              </m:r>
                            </m:e>
                            <m:sup>
                              <m:r>
                                <a:rPr lang="en-US" sz="1000" i="1" dirty="0">
                                  <a:latin typeface="Cambria Math" panose="02040503050406030204" pitchFamily="18" charset="0"/>
                                </a:rPr>
                                <m:t>2</m:t>
                              </m:r>
                            </m:sup>
                          </m:sSup>
                          <m:r>
                            <a:rPr lang="en-US" sz="1000" i="1" dirty="0">
                              <a:latin typeface="Cambria Math" panose="02040503050406030204" pitchFamily="18" charset="0"/>
                            </a:rPr>
                            <m:t>/</m:t>
                          </m:r>
                          <m:r>
                            <a:rPr lang="en-US" sz="1000" i="1" dirty="0">
                              <a:latin typeface="Cambria Math" panose="02040503050406030204" pitchFamily="18" charset="0"/>
                            </a:rPr>
                            <m:t>𝑠</m:t>
                          </m:r>
                          <m:r>
                            <a:rPr lang="en-US" sz="1000" i="1" dirty="0">
                              <a:latin typeface="Cambria Math" panose="02040503050406030204" pitchFamily="18" charset="0"/>
                            </a:rPr>
                            <m:t>)</m:t>
                          </m:r>
                        </m:oMath>
                      </m:oMathPara>
                    </a14:m>
                    <a:endParaRPr lang="en-US" sz="1000" dirty="0"/>
                  </a:p>
                </p:txBody>
              </p:sp>
            </mc:Choice>
            <mc:Fallback xmlns="">
              <p:sp>
                <p:nvSpPr>
                  <p:cNvPr id="90" name="TextBox 89">
                    <a:extLst>
                      <a:ext uri="{FF2B5EF4-FFF2-40B4-BE49-F238E27FC236}">
                        <a16:creationId xmlns:a16="http://schemas.microsoft.com/office/drawing/2014/main" id="{66385E2F-61AB-C07A-8BD3-EDC84B9C5E2C}"/>
                      </a:ext>
                    </a:extLst>
                  </p:cNvPr>
                  <p:cNvSpPr txBox="1">
                    <a:spLocks noRot="1" noChangeAspect="1" noMove="1" noResize="1" noEditPoints="1" noAdjustHandles="1" noChangeArrowheads="1" noChangeShapeType="1" noTextEdit="1"/>
                  </p:cNvSpPr>
                  <p:nvPr/>
                </p:nvSpPr>
                <p:spPr>
                  <a:xfrm rot="16200000">
                    <a:off x="-208492" y="535959"/>
                    <a:ext cx="779135" cy="261738"/>
                  </a:xfrm>
                  <a:prstGeom prst="rect">
                    <a:avLst/>
                  </a:prstGeom>
                  <a:blipFill>
                    <a:blip r:embed="rId61"/>
                    <a:stretch>
                      <a:fillRect/>
                    </a:stretch>
                  </a:blipFill>
                </p:spPr>
                <p:txBody>
                  <a:bodyPr/>
                  <a:lstStyle/>
                  <a:p>
                    <a:r>
                      <a:rPr lang="en-US">
                        <a:noFill/>
                      </a:rPr>
                      <a:t> </a:t>
                    </a:r>
                  </a:p>
                </p:txBody>
              </p:sp>
            </mc:Fallback>
          </mc:AlternateContent>
          <p:pic>
            <p:nvPicPr>
              <p:cNvPr id="100" name="Picture 99" descr="Chart&#10;&#10;Description automatically generated">
                <a:extLst>
                  <a:ext uri="{FF2B5EF4-FFF2-40B4-BE49-F238E27FC236}">
                    <a16:creationId xmlns:a16="http://schemas.microsoft.com/office/drawing/2014/main" id="{F6D4AA4D-F6EC-7BCD-6733-390DF6C570FE}"/>
                  </a:ext>
                </a:extLst>
              </p:cNvPr>
              <p:cNvPicPr>
                <a:picLocks noChangeAspect="1"/>
              </p:cNvPicPr>
              <p:nvPr/>
            </p:nvPicPr>
            <p:blipFill rotWithShape="1">
              <a:blip r:embed="rId60">
                <a:extLst>
                  <a:ext uri="{28A0092B-C50C-407E-A947-70E740481C1C}">
                    <a14:useLocalDpi xmlns:a14="http://schemas.microsoft.com/office/drawing/2010/main" val="0"/>
                  </a:ext>
                </a:extLst>
              </a:blip>
              <a:srcRect l="23196" t="4470" r="56775" b="88349"/>
              <a:stretch/>
            </p:blipFill>
            <p:spPr>
              <a:xfrm rot="16200000" flipV="1">
                <a:off x="131648" y="1434996"/>
                <a:ext cx="582051" cy="118872"/>
              </a:xfrm>
              <a:prstGeom prst="rect">
                <a:avLst/>
              </a:prstGeom>
              <a:ln>
                <a:noFill/>
              </a:ln>
            </p:spPr>
          </p:pic>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22E8D21B-8BF7-C091-B7DC-A17F6EE3458D}"/>
                      </a:ext>
                    </a:extLst>
                  </p:cNvPr>
                  <p:cNvSpPr txBox="1"/>
                  <p:nvPr/>
                </p:nvSpPr>
                <p:spPr>
                  <a:xfrm rot="16200000">
                    <a:off x="-212709" y="1385671"/>
                    <a:ext cx="779135"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00" i="1" dirty="0">
                                  <a:latin typeface="Cambria Math" panose="02040503050406030204" pitchFamily="18" charset="0"/>
                                </a:rPr>
                              </m:ctrlPr>
                            </m:sSubPr>
                            <m:e>
                              <m:r>
                                <a:rPr lang="en-US" sz="1000" i="1" dirty="0">
                                  <a:latin typeface="Cambria Math" panose="02040503050406030204" pitchFamily="18" charset="0"/>
                                </a:rPr>
                                <m:t>𝑣</m:t>
                              </m:r>
                            </m:e>
                            <m:sub>
                              <m:r>
                                <a:rPr lang="en-US" sz="1000" i="1" dirty="0">
                                  <a:latin typeface="Cambria Math" panose="02040503050406030204" pitchFamily="18" charset="0"/>
                                </a:rPr>
                                <m:t>𝑛</m:t>
                              </m:r>
                            </m:sub>
                          </m:sSub>
                          <m:r>
                            <a:rPr lang="en-US" sz="1000" i="1" dirty="0">
                              <a:latin typeface="Cambria Math" panose="02040503050406030204" pitchFamily="18" charset="0"/>
                            </a:rPr>
                            <m:t> (</m:t>
                          </m:r>
                          <m:r>
                            <a:rPr lang="en-US" sz="1000" i="1" dirty="0">
                              <a:latin typeface="Cambria Math" panose="02040503050406030204" pitchFamily="18" charset="0"/>
                            </a:rPr>
                            <m:t>𝑚</m:t>
                          </m:r>
                          <m:r>
                            <a:rPr lang="en-US" sz="1000" i="1" dirty="0">
                              <a:latin typeface="Cambria Math" panose="02040503050406030204" pitchFamily="18" charset="0"/>
                            </a:rPr>
                            <m:t>/</m:t>
                          </m:r>
                          <m:r>
                            <a:rPr lang="en-US" sz="1000" i="1" dirty="0">
                              <a:latin typeface="Cambria Math" panose="02040503050406030204" pitchFamily="18" charset="0"/>
                            </a:rPr>
                            <m:t>𝑠</m:t>
                          </m:r>
                          <m:r>
                            <a:rPr lang="en-US" sz="1000" i="1" dirty="0">
                              <a:latin typeface="Cambria Math" panose="02040503050406030204" pitchFamily="18" charset="0"/>
                            </a:rPr>
                            <m:t>)</m:t>
                          </m:r>
                        </m:oMath>
                      </m:oMathPara>
                    </a14:m>
                    <a:endParaRPr lang="en-US" sz="1000" dirty="0"/>
                  </a:p>
                </p:txBody>
              </p:sp>
            </mc:Choice>
            <mc:Fallback xmlns="">
              <p:sp>
                <p:nvSpPr>
                  <p:cNvPr id="92" name="TextBox 91">
                    <a:extLst>
                      <a:ext uri="{FF2B5EF4-FFF2-40B4-BE49-F238E27FC236}">
                        <a16:creationId xmlns:a16="http://schemas.microsoft.com/office/drawing/2014/main" id="{6EC398B7-C471-D74F-B0E1-DB6B3C0DED19}"/>
                      </a:ext>
                    </a:extLst>
                  </p:cNvPr>
                  <p:cNvSpPr txBox="1">
                    <a:spLocks noRot="1" noChangeAspect="1" noMove="1" noResize="1" noEditPoints="1" noAdjustHandles="1" noChangeArrowheads="1" noChangeShapeType="1" noTextEdit="1"/>
                  </p:cNvSpPr>
                  <p:nvPr/>
                </p:nvSpPr>
                <p:spPr>
                  <a:xfrm rot="16200000">
                    <a:off x="-212709" y="1385671"/>
                    <a:ext cx="779135" cy="246221"/>
                  </a:xfrm>
                  <a:prstGeom prst="rect">
                    <a:avLst/>
                  </a:prstGeom>
                  <a:blipFill>
                    <a:blip r:embed="rId62"/>
                    <a:stretch>
                      <a:fillRect r="-7500"/>
                    </a:stretch>
                  </a:blipFill>
                </p:spPr>
                <p:txBody>
                  <a:bodyPr/>
                  <a:lstStyle/>
                  <a:p>
                    <a:r>
                      <a:rPr lang="en-US">
                        <a:noFill/>
                      </a:rPr>
                      <a:t> </a:t>
                    </a:r>
                  </a:p>
                </p:txBody>
              </p:sp>
            </mc:Fallback>
          </mc:AlternateContent>
          <p:pic>
            <p:nvPicPr>
              <p:cNvPr id="102" name="Picture 101" descr="Chart&#10;&#10;Description automatically generated">
                <a:extLst>
                  <a:ext uri="{FF2B5EF4-FFF2-40B4-BE49-F238E27FC236}">
                    <a16:creationId xmlns:a16="http://schemas.microsoft.com/office/drawing/2014/main" id="{9094473A-459B-F1BE-BEBC-3ED9F2AE3E95}"/>
                  </a:ext>
                </a:extLst>
              </p:cNvPr>
              <p:cNvPicPr>
                <a:picLocks noChangeAspect="1"/>
              </p:cNvPicPr>
              <p:nvPr/>
            </p:nvPicPr>
            <p:blipFill rotWithShape="1">
              <a:blip r:embed="rId60">
                <a:extLst>
                  <a:ext uri="{28A0092B-C50C-407E-A947-70E740481C1C}">
                    <a14:useLocalDpi xmlns:a14="http://schemas.microsoft.com/office/drawing/2010/main" val="0"/>
                  </a:ext>
                </a:extLst>
              </a:blip>
              <a:srcRect l="23196" t="4470" r="56775" b="88349"/>
              <a:stretch/>
            </p:blipFill>
            <p:spPr>
              <a:xfrm rot="16200000" flipV="1">
                <a:off x="131648" y="2211064"/>
                <a:ext cx="582051" cy="118872"/>
              </a:xfrm>
              <a:prstGeom prst="rect">
                <a:avLst/>
              </a:prstGeom>
              <a:ln>
                <a:noFill/>
              </a:ln>
            </p:spPr>
          </p:pic>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A77CC8AF-92B5-A751-B4A0-A09D75FF82F1}"/>
                      </a:ext>
                    </a:extLst>
                  </p:cNvPr>
                  <p:cNvSpPr txBox="1"/>
                  <p:nvPr/>
                </p:nvSpPr>
                <p:spPr>
                  <a:xfrm>
                    <a:off x="318512" y="1831317"/>
                    <a:ext cx="129386"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6</m:t>
                          </m:r>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94" name="TextBox 93">
                    <a:extLst>
                      <a:ext uri="{FF2B5EF4-FFF2-40B4-BE49-F238E27FC236}">
                        <a16:creationId xmlns:a16="http://schemas.microsoft.com/office/drawing/2014/main" id="{0D460169-42F8-CED1-6713-D69893A47202}"/>
                      </a:ext>
                    </a:extLst>
                  </p:cNvPr>
                  <p:cNvSpPr txBox="1">
                    <a:spLocks noRot="1" noChangeAspect="1" noMove="1" noResize="1" noEditPoints="1" noAdjustHandles="1" noChangeArrowheads="1" noChangeShapeType="1" noTextEdit="1"/>
                  </p:cNvSpPr>
                  <p:nvPr/>
                </p:nvSpPr>
                <p:spPr>
                  <a:xfrm>
                    <a:off x="318512" y="1831317"/>
                    <a:ext cx="129386" cy="246221"/>
                  </a:xfrm>
                  <a:prstGeom prst="rect">
                    <a:avLst/>
                  </a:prstGeom>
                  <a:blipFill>
                    <a:blip r:embed="rId63"/>
                    <a:stretch>
                      <a:fillRect r="-42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F9315B40-EBC5-F04A-9676-C1901C637E21}"/>
                      </a:ext>
                    </a:extLst>
                  </p:cNvPr>
                  <p:cNvSpPr txBox="1"/>
                  <p:nvPr/>
                </p:nvSpPr>
                <p:spPr>
                  <a:xfrm>
                    <a:off x="246204" y="2508112"/>
                    <a:ext cx="232372"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0.3</m:t>
                          </m:r>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95" name="TextBox 94">
                    <a:extLst>
                      <a:ext uri="{FF2B5EF4-FFF2-40B4-BE49-F238E27FC236}">
                        <a16:creationId xmlns:a16="http://schemas.microsoft.com/office/drawing/2014/main" id="{F3D5830B-3B43-84D0-0AEE-DEB3959A35C1}"/>
                      </a:ext>
                    </a:extLst>
                  </p:cNvPr>
                  <p:cNvSpPr txBox="1">
                    <a:spLocks noRot="1" noChangeAspect="1" noMove="1" noResize="1" noEditPoints="1" noAdjustHandles="1" noChangeArrowheads="1" noChangeShapeType="1" noTextEdit="1"/>
                  </p:cNvSpPr>
                  <p:nvPr/>
                </p:nvSpPr>
                <p:spPr>
                  <a:xfrm>
                    <a:off x="246204" y="2508112"/>
                    <a:ext cx="232372" cy="246221"/>
                  </a:xfrm>
                  <a:prstGeom prst="rect">
                    <a:avLst/>
                  </a:prstGeom>
                  <a:blipFill>
                    <a:blip r:embed="rId64"/>
                    <a:stretch>
                      <a:fillRect r="-30769"/>
                    </a:stretch>
                  </a:blipFill>
                  <a:ln>
                    <a:noFill/>
                  </a:ln>
                </p:spPr>
                <p:txBody>
                  <a:bodyPr/>
                  <a:lstStyle/>
                  <a:p>
                    <a:r>
                      <a:rPr lang="en-US">
                        <a:noFill/>
                      </a:rPr>
                      <a:t> </a:t>
                    </a:r>
                  </a:p>
                </p:txBody>
              </p:sp>
            </mc:Fallback>
          </mc:AlternateContent>
          <p:sp>
            <p:nvSpPr>
              <p:cNvPr id="105" name="TextBox 104">
                <a:extLst>
                  <a:ext uri="{FF2B5EF4-FFF2-40B4-BE49-F238E27FC236}">
                    <a16:creationId xmlns:a16="http://schemas.microsoft.com/office/drawing/2014/main" id="{A75E67CC-8FEA-5B02-BE4D-4CA58A151082}"/>
                  </a:ext>
                </a:extLst>
              </p:cNvPr>
              <p:cNvSpPr txBox="1"/>
              <p:nvPr/>
            </p:nvSpPr>
            <p:spPr>
              <a:xfrm rot="16200000">
                <a:off x="-189513" y="2041761"/>
                <a:ext cx="779135" cy="400110"/>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Gap </a:t>
                </a:r>
              </a:p>
              <a:p>
                <a:pPr algn="ctr"/>
                <a:r>
                  <a:rPr lang="en-US" sz="1000" dirty="0">
                    <a:latin typeface="Times New Roman" panose="02020603050405020304" pitchFamily="18" charset="0"/>
                    <a:cs typeface="Times New Roman" panose="02020603050405020304" pitchFamily="18" charset="0"/>
                  </a:rPr>
                  <a:t> (mm)</a:t>
                </a:r>
              </a:p>
            </p:txBody>
          </p:sp>
        </p:grpSp>
        <p:pic>
          <p:nvPicPr>
            <p:cNvPr id="8" name="Picture 7">
              <a:extLst>
                <a:ext uri="{FF2B5EF4-FFF2-40B4-BE49-F238E27FC236}">
                  <a16:creationId xmlns:a16="http://schemas.microsoft.com/office/drawing/2014/main" id="{483B7A7F-55BC-1AA1-0163-B2DB61014C7B}"/>
                </a:ext>
              </a:extLst>
            </p:cNvPr>
            <p:cNvPicPr>
              <a:picLocks noChangeAspect="1"/>
            </p:cNvPicPr>
            <p:nvPr/>
          </p:nvPicPr>
          <p:blipFill rotWithShape="1">
            <a:blip r:embed="rId65"/>
            <a:srcRect l="12500" t="20269" r="47980"/>
            <a:stretch/>
          </p:blipFill>
          <p:spPr>
            <a:xfrm>
              <a:off x="1808019" y="814506"/>
              <a:ext cx="484839" cy="733617"/>
            </a:xfrm>
            <a:prstGeom prst="rect">
              <a:avLst/>
            </a:prstGeom>
          </p:spPr>
        </p:pic>
        <p:pic>
          <p:nvPicPr>
            <p:cNvPr id="9" name="Picture 8">
              <a:extLst>
                <a:ext uri="{FF2B5EF4-FFF2-40B4-BE49-F238E27FC236}">
                  <a16:creationId xmlns:a16="http://schemas.microsoft.com/office/drawing/2014/main" id="{87AFD52F-35D8-B012-6CCD-AF55047B12E8}"/>
                </a:ext>
              </a:extLst>
            </p:cNvPr>
            <p:cNvPicPr>
              <a:picLocks noChangeAspect="1"/>
            </p:cNvPicPr>
            <p:nvPr/>
          </p:nvPicPr>
          <p:blipFill rotWithShape="1">
            <a:blip r:embed="rId66"/>
            <a:srcRect l="12500" t="20202" r="48192"/>
            <a:stretch/>
          </p:blipFill>
          <p:spPr>
            <a:xfrm>
              <a:off x="1821163" y="1530680"/>
              <a:ext cx="482238" cy="734233"/>
            </a:xfrm>
            <a:prstGeom prst="rect">
              <a:avLst/>
            </a:prstGeom>
          </p:spPr>
        </p:pic>
        <p:pic>
          <p:nvPicPr>
            <p:cNvPr id="10" name="Picture 9">
              <a:extLst>
                <a:ext uri="{FF2B5EF4-FFF2-40B4-BE49-F238E27FC236}">
                  <a16:creationId xmlns:a16="http://schemas.microsoft.com/office/drawing/2014/main" id="{A0F65F24-31FF-9143-2F4E-E2C35E01E0CE}"/>
                </a:ext>
              </a:extLst>
            </p:cNvPr>
            <p:cNvPicPr>
              <a:picLocks noChangeAspect="1"/>
            </p:cNvPicPr>
            <p:nvPr/>
          </p:nvPicPr>
          <p:blipFill rotWithShape="1">
            <a:blip r:embed="rId67">
              <a:clrChange>
                <a:clrFrom>
                  <a:srgbClr val="FFFFFF"/>
                </a:clrFrom>
                <a:clrTo>
                  <a:srgbClr val="FFFFFF">
                    <a:alpha val="0"/>
                  </a:srgbClr>
                </a:clrTo>
              </a:clrChange>
            </a:blip>
            <a:srcRect l="51565" t="20269" r="12500"/>
            <a:stretch/>
          </p:blipFill>
          <p:spPr>
            <a:xfrm>
              <a:off x="2376323" y="817495"/>
              <a:ext cx="440858" cy="733617"/>
            </a:xfrm>
            <a:prstGeom prst="rect">
              <a:avLst/>
            </a:prstGeom>
          </p:spPr>
        </p:pic>
        <p:pic>
          <p:nvPicPr>
            <p:cNvPr id="13" name="Picture 12">
              <a:extLst>
                <a:ext uri="{FF2B5EF4-FFF2-40B4-BE49-F238E27FC236}">
                  <a16:creationId xmlns:a16="http://schemas.microsoft.com/office/drawing/2014/main" id="{71ADA591-2BDA-26FA-5D75-A227C289817C}"/>
                </a:ext>
              </a:extLst>
            </p:cNvPr>
            <p:cNvPicPr>
              <a:picLocks noChangeAspect="1"/>
            </p:cNvPicPr>
            <p:nvPr/>
          </p:nvPicPr>
          <p:blipFill rotWithShape="1">
            <a:blip r:embed="rId68">
              <a:clrChange>
                <a:clrFrom>
                  <a:srgbClr val="FFFFFF"/>
                </a:clrFrom>
                <a:clrTo>
                  <a:srgbClr val="FFFFFF">
                    <a:alpha val="0"/>
                  </a:srgbClr>
                </a:clrTo>
              </a:clrChange>
            </a:blip>
            <a:srcRect l="51489" t="20202" r="12500"/>
            <a:stretch/>
          </p:blipFill>
          <p:spPr>
            <a:xfrm>
              <a:off x="2372524" y="1525474"/>
              <a:ext cx="441790" cy="734233"/>
            </a:xfrm>
            <a:prstGeom prst="rect">
              <a:avLst/>
            </a:prstGeom>
          </p:spPr>
        </p:pic>
        <p:pic>
          <p:nvPicPr>
            <p:cNvPr id="14" name="Picture 13">
              <a:extLst>
                <a:ext uri="{FF2B5EF4-FFF2-40B4-BE49-F238E27FC236}">
                  <a16:creationId xmlns:a16="http://schemas.microsoft.com/office/drawing/2014/main" id="{D8236C0F-8F4F-D3E8-FF2F-E3B87C3EE778}"/>
                </a:ext>
              </a:extLst>
            </p:cNvPr>
            <p:cNvPicPr>
              <a:picLocks noChangeAspect="1"/>
            </p:cNvPicPr>
            <p:nvPr/>
          </p:nvPicPr>
          <p:blipFill rotWithShape="1">
            <a:blip r:embed="rId69">
              <a:clrChange>
                <a:clrFrom>
                  <a:srgbClr val="FFFFFF"/>
                </a:clrFrom>
                <a:clrTo>
                  <a:srgbClr val="FFFFFF">
                    <a:alpha val="0"/>
                  </a:srgbClr>
                </a:clrTo>
              </a:clrChange>
            </a:blip>
            <a:srcRect l="51768" t="20269" r="12500"/>
            <a:stretch/>
          </p:blipFill>
          <p:spPr>
            <a:xfrm>
              <a:off x="3307669" y="807254"/>
              <a:ext cx="438367" cy="733617"/>
            </a:xfrm>
            <a:prstGeom prst="rect">
              <a:avLst/>
            </a:prstGeom>
          </p:spPr>
        </p:pic>
        <p:pic>
          <p:nvPicPr>
            <p:cNvPr id="15" name="Picture 14">
              <a:extLst>
                <a:ext uri="{FF2B5EF4-FFF2-40B4-BE49-F238E27FC236}">
                  <a16:creationId xmlns:a16="http://schemas.microsoft.com/office/drawing/2014/main" id="{4474C45E-D984-654F-76B8-B5D3431D0638}"/>
                </a:ext>
              </a:extLst>
            </p:cNvPr>
            <p:cNvPicPr>
              <a:picLocks noChangeAspect="1"/>
            </p:cNvPicPr>
            <p:nvPr/>
          </p:nvPicPr>
          <p:blipFill rotWithShape="1">
            <a:blip r:embed="rId70">
              <a:clrChange>
                <a:clrFrom>
                  <a:srgbClr val="FFFFFF"/>
                </a:clrFrom>
                <a:clrTo>
                  <a:srgbClr val="FFFFFF">
                    <a:alpha val="0"/>
                  </a:srgbClr>
                </a:clrTo>
              </a:clrChange>
            </a:blip>
            <a:srcRect l="51769" t="20269" r="12500"/>
            <a:stretch/>
          </p:blipFill>
          <p:spPr>
            <a:xfrm>
              <a:off x="3317054" y="1541579"/>
              <a:ext cx="438355" cy="733617"/>
            </a:xfrm>
            <a:prstGeom prst="rect">
              <a:avLst/>
            </a:prstGeom>
          </p:spPr>
        </p:pic>
        <p:pic>
          <p:nvPicPr>
            <p:cNvPr id="16" name="Picture 15">
              <a:extLst>
                <a:ext uri="{FF2B5EF4-FFF2-40B4-BE49-F238E27FC236}">
                  <a16:creationId xmlns:a16="http://schemas.microsoft.com/office/drawing/2014/main" id="{D7FBBF19-5625-85A0-EAE7-9341DBCD63F5}"/>
                </a:ext>
              </a:extLst>
            </p:cNvPr>
            <p:cNvPicPr>
              <a:picLocks noChangeAspect="1"/>
            </p:cNvPicPr>
            <p:nvPr/>
          </p:nvPicPr>
          <p:blipFill rotWithShape="1">
            <a:blip r:embed="rId71"/>
            <a:srcRect l="12500" t="20269" r="48096"/>
            <a:stretch/>
          </p:blipFill>
          <p:spPr>
            <a:xfrm>
              <a:off x="2756163" y="808191"/>
              <a:ext cx="483416" cy="733617"/>
            </a:xfrm>
            <a:prstGeom prst="rect">
              <a:avLst/>
            </a:prstGeom>
          </p:spPr>
        </p:pic>
        <p:pic>
          <p:nvPicPr>
            <p:cNvPr id="17" name="Picture 16">
              <a:extLst>
                <a:ext uri="{FF2B5EF4-FFF2-40B4-BE49-F238E27FC236}">
                  <a16:creationId xmlns:a16="http://schemas.microsoft.com/office/drawing/2014/main" id="{398E74A6-4D60-8421-D844-91018D0AC6DC}"/>
                </a:ext>
              </a:extLst>
            </p:cNvPr>
            <p:cNvPicPr>
              <a:picLocks noChangeAspect="1"/>
            </p:cNvPicPr>
            <p:nvPr/>
          </p:nvPicPr>
          <p:blipFill rotWithShape="1">
            <a:blip r:embed="rId72"/>
            <a:srcRect l="12500" t="20269" r="48096"/>
            <a:stretch/>
          </p:blipFill>
          <p:spPr>
            <a:xfrm>
              <a:off x="2765548" y="1538043"/>
              <a:ext cx="483416" cy="733617"/>
            </a:xfrm>
            <a:prstGeom prst="rect">
              <a:avLst/>
            </a:prstGeom>
          </p:spPr>
        </p:pic>
        <p:pic>
          <p:nvPicPr>
            <p:cNvPr id="18" name="Picture 17">
              <a:extLst>
                <a:ext uri="{FF2B5EF4-FFF2-40B4-BE49-F238E27FC236}">
                  <a16:creationId xmlns:a16="http://schemas.microsoft.com/office/drawing/2014/main" id="{69AF5EFE-2ECE-9C07-34EE-B316F0466323}"/>
                </a:ext>
              </a:extLst>
            </p:cNvPr>
            <p:cNvPicPr>
              <a:picLocks noChangeAspect="1"/>
            </p:cNvPicPr>
            <p:nvPr/>
          </p:nvPicPr>
          <p:blipFill rotWithShape="1">
            <a:blip r:embed="rId73">
              <a:clrChange>
                <a:clrFrom>
                  <a:srgbClr val="FFFFFF"/>
                </a:clrFrom>
                <a:clrTo>
                  <a:srgbClr val="FFFFFF">
                    <a:alpha val="0"/>
                  </a:srgbClr>
                </a:clrTo>
              </a:clrChange>
            </a:blip>
            <a:srcRect l="12500" t="20744" r="48192"/>
            <a:stretch/>
          </p:blipFill>
          <p:spPr>
            <a:xfrm>
              <a:off x="2423901" y="2263761"/>
              <a:ext cx="482238" cy="729243"/>
            </a:xfrm>
            <a:prstGeom prst="rect">
              <a:avLst/>
            </a:prstGeom>
          </p:spPr>
        </p:pic>
        <p:pic>
          <p:nvPicPr>
            <p:cNvPr id="19" name="Picture 18">
              <a:extLst>
                <a:ext uri="{FF2B5EF4-FFF2-40B4-BE49-F238E27FC236}">
                  <a16:creationId xmlns:a16="http://schemas.microsoft.com/office/drawing/2014/main" id="{19149C6A-0AEF-181A-CC8A-BDE250CC6C1A}"/>
                </a:ext>
              </a:extLst>
            </p:cNvPr>
            <p:cNvPicPr>
              <a:picLocks noChangeAspect="1"/>
            </p:cNvPicPr>
            <p:nvPr/>
          </p:nvPicPr>
          <p:blipFill rotWithShape="1">
            <a:blip r:embed="rId74">
              <a:clrChange>
                <a:clrFrom>
                  <a:srgbClr val="FFFFFF"/>
                </a:clrFrom>
                <a:clrTo>
                  <a:srgbClr val="FFFFFF">
                    <a:alpha val="0"/>
                  </a:srgbClr>
                </a:clrTo>
              </a:clrChange>
            </a:blip>
            <a:srcRect l="51343" t="20466" r="12500"/>
            <a:stretch/>
          </p:blipFill>
          <p:spPr>
            <a:xfrm>
              <a:off x="2987186" y="2267990"/>
              <a:ext cx="443581" cy="731804"/>
            </a:xfrm>
            <a:prstGeom prst="rect">
              <a:avLst/>
            </a:prstGeom>
          </p:spPr>
        </p:pic>
        <p:pic>
          <p:nvPicPr>
            <p:cNvPr id="20" name="Picture 19">
              <a:extLst>
                <a:ext uri="{FF2B5EF4-FFF2-40B4-BE49-F238E27FC236}">
                  <a16:creationId xmlns:a16="http://schemas.microsoft.com/office/drawing/2014/main" id="{0DF9A38E-18D8-446E-DC2B-E038C158260D}"/>
                </a:ext>
              </a:extLst>
            </p:cNvPr>
            <p:cNvPicPr>
              <a:picLocks noChangeAspect="1"/>
            </p:cNvPicPr>
            <p:nvPr/>
          </p:nvPicPr>
          <p:blipFill rotWithShape="1">
            <a:blip r:embed="rId75"/>
            <a:srcRect l="12500" t="20324" r="48159"/>
            <a:stretch/>
          </p:blipFill>
          <p:spPr>
            <a:xfrm>
              <a:off x="3918220" y="816454"/>
              <a:ext cx="482643" cy="733111"/>
            </a:xfrm>
            <a:prstGeom prst="rect">
              <a:avLst/>
            </a:prstGeom>
          </p:spPr>
        </p:pic>
        <p:pic>
          <p:nvPicPr>
            <p:cNvPr id="21" name="Picture 20">
              <a:extLst>
                <a:ext uri="{FF2B5EF4-FFF2-40B4-BE49-F238E27FC236}">
                  <a16:creationId xmlns:a16="http://schemas.microsoft.com/office/drawing/2014/main" id="{B1D7D39C-F84F-0470-31CA-C30860FCB6D1}"/>
                </a:ext>
              </a:extLst>
            </p:cNvPr>
            <p:cNvPicPr>
              <a:picLocks noChangeAspect="1"/>
            </p:cNvPicPr>
            <p:nvPr/>
          </p:nvPicPr>
          <p:blipFill rotWithShape="1">
            <a:blip r:embed="rId76">
              <a:clrChange>
                <a:clrFrom>
                  <a:srgbClr val="FFFFFF"/>
                </a:clrFrom>
                <a:clrTo>
                  <a:srgbClr val="FFFFFF">
                    <a:alpha val="0"/>
                  </a:srgbClr>
                </a:clrTo>
              </a:clrChange>
            </a:blip>
            <a:srcRect l="51343" t="19069" r="12500"/>
            <a:stretch/>
          </p:blipFill>
          <p:spPr>
            <a:xfrm>
              <a:off x="4477481" y="819200"/>
              <a:ext cx="435755" cy="731520"/>
            </a:xfrm>
            <a:prstGeom prst="rect">
              <a:avLst/>
            </a:prstGeom>
          </p:spPr>
        </p:pic>
        <p:pic>
          <p:nvPicPr>
            <p:cNvPr id="22" name="Picture 21">
              <a:extLst>
                <a:ext uri="{FF2B5EF4-FFF2-40B4-BE49-F238E27FC236}">
                  <a16:creationId xmlns:a16="http://schemas.microsoft.com/office/drawing/2014/main" id="{3B9A875D-FBB0-5422-CB1E-31B90BC87208}"/>
                </a:ext>
              </a:extLst>
            </p:cNvPr>
            <p:cNvPicPr>
              <a:picLocks noChangeAspect="1"/>
            </p:cNvPicPr>
            <p:nvPr/>
          </p:nvPicPr>
          <p:blipFill rotWithShape="1">
            <a:blip r:embed="rId77"/>
            <a:srcRect l="12500" t="20821" r="48615"/>
            <a:stretch/>
          </p:blipFill>
          <p:spPr>
            <a:xfrm>
              <a:off x="4852058" y="801248"/>
              <a:ext cx="477049" cy="728538"/>
            </a:xfrm>
            <a:prstGeom prst="rect">
              <a:avLst/>
            </a:prstGeom>
          </p:spPr>
        </p:pic>
        <p:pic>
          <p:nvPicPr>
            <p:cNvPr id="23" name="Picture 22">
              <a:extLst>
                <a:ext uri="{FF2B5EF4-FFF2-40B4-BE49-F238E27FC236}">
                  <a16:creationId xmlns:a16="http://schemas.microsoft.com/office/drawing/2014/main" id="{88941355-BB0F-38BB-BBA9-B3669F4AA4A4}"/>
                </a:ext>
              </a:extLst>
            </p:cNvPr>
            <p:cNvPicPr>
              <a:picLocks noChangeAspect="1"/>
            </p:cNvPicPr>
            <p:nvPr/>
          </p:nvPicPr>
          <p:blipFill rotWithShape="1">
            <a:blip r:embed="rId78">
              <a:clrChange>
                <a:clrFrom>
                  <a:srgbClr val="FFFFFF"/>
                </a:clrFrom>
                <a:clrTo>
                  <a:srgbClr val="FFFFFF">
                    <a:alpha val="0"/>
                  </a:srgbClr>
                </a:clrTo>
              </a:clrChange>
            </a:blip>
            <a:srcRect l="51224" t="20821" r="12500"/>
            <a:stretch/>
          </p:blipFill>
          <p:spPr>
            <a:xfrm>
              <a:off x="5412062" y="804553"/>
              <a:ext cx="445041" cy="728538"/>
            </a:xfrm>
            <a:prstGeom prst="rect">
              <a:avLst/>
            </a:prstGeom>
          </p:spPr>
        </p:pic>
        <p:pic>
          <p:nvPicPr>
            <p:cNvPr id="24" name="Picture 23">
              <a:extLst>
                <a:ext uri="{FF2B5EF4-FFF2-40B4-BE49-F238E27FC236}">
                  <a16:creationId xmlns:a16="http://schemas.microsoft.com/office/drawing/2014/main" id="{E205744C-4346-CFF3-56EE-49B5588BD05E}"/>
                </a:ext>
              </a:extLst>
            </p:cNvPr>
            <p:cNvPicPr>
              <a:picLocks noChangeAspect="1"/>
            </p:cNvPicPr>
            <p:nvPr/>
          </p:nvPicPr>
          <p:blipFill rotWithShape="1">
            <a:blip r:embed="rId79"/>
            <a:srcRect l="12500" t="18293" r="48214" b="1"/>
            <a:stretch/>
          </p:blipFill>
          <p:spPr>
            <a:xfrm>
              <a:off x="3934519" y="1530579"/>
              <a:ext cx="468974" cy="731520"/>
            </a:xfrm>
            <a:prstGeom prst="rect">
              <a:avLst/>
            </a:prstGeom>
          </p:spPr>
        </p:pic>
        <p:pic>
          <p:nvPicPr>
            <p:cNvPr id="25" name="Picture 24">
              <a:extLst>
                <a:ext uri="{FF2B5EF4-FFF2-40B4-BE49-F238E27FC236}">
                  <a16:creationId xmlns:a16="http://schemas.microsoft.com/office/drawing/2014/main" id="{D3C3EF97-36F2-8997-EA22-127309FA868B}"/>
                </a:ext>
              </a:extLst>
            </p:cNvPr>
            <p:cNvPicPr>
              <a:picLocks noChangeAspect="1"/>
            </p:cNvPicPr>
            <p:nvPr/>
          </p:nvPicPr>
          <p:blipFill rotWithShape="1">
            <a:blip r:embed="rId80">
              <a:clrChange>
                <a:clrFrom>
                  <a:srgbClr val="FFFFFF"/>
                </a:clrFrom>
                <a:clrTo>
                  <a:srgbClr val="FFFFFF">
                    <a:alpha val="0"/>
                  </a:srgbClr>
                </a:clrTo>
              </a:clrChange>
            </a:blip>
            <a:srcRect l="51343" t="20466" r="12500"/>
            <a:stretch/>
          </p:blipFill>
          <p:spPr>
            <a:xfrm>
              <a:off x="4478974" y="1536213"/>
              <a:ext cx="443581" cy="731804"/>
            </a:xfrm>
            <a:prstGeom prst="rect">
              <a:avLst/>
            </a:prstGeom>
          </p:spPr>
        </p:pic>
        <p:pic>
          <p:nvPicPr>
            <p:cNvPr id="26" name="Picture 25">
              <a:extLst>
                <a:ext uri="{FF2B5EF4-FFF2-40B4-BE49-F238E27FC236}">
                  <a16:creationId xmlns:a16="http://schemas.microsoft.com/office/drawing/2014/main" id="{5E0C0479-4B7B-3DEE-5630-61AC580D959A}"/>
                </a:ext>
              </a:extLst>
            </p:cNvPr>
            <p:cNvPicPr>
              <a:picLocks noChangeAspect="1"/>
            </p:cNvPicPr>
            <p:nvPr/>
          </p:nvPicPr>
          <p:blipFill rotWithShape="1">
            <a:blip r:embed="rId81"/>
            <a:srcRect l="12500" t="20466" r="48615"/>
            <a:stretch/>
          </p:blipFill>
          <p:spPr>
            <a:xfrm>
              <a:off x="4864556" y="1528141"/>
              <a:ext cx="477049" cy="731804"/>
            </a:xfrm>
            <a:prstGeom prst="rect">
              <a:avLst/>
            </a:prstGeom>
            <a:ln w="3175">
              <a:noFill/>
            </a:ln>
          </p:spPr>
        </p:pic>
        <p:pic>
          <p:nvPicPr>
            <p:cNvPr id="27" name="Picture 26">
              <a:extLst>
                <a:ext uri="{FF2B5EF4-FFF2-40B4-BE49-F238E27FC236}">
                  <a16:creationId xmlns:a16="http://schemas.microsoft.com/office/drawing/2014/main" id="{629B1ACB-E2D2-418C-C7C7-3BC60C60ADC2}"/>
                </a:ext>
              </a:extLst>
            </p:cNvPr>
            <p:cNvPicPr>
              <a:picLocks noChangeAspect="1"/>
            </p:cNvPicPr>
            <p:nvPr/>
          </p:nvPicPr>
          <p:blipFill rotWithShape="1">
            <a:blip r:embed="rId82">
              <a:clrChange>
                <a:clrFrom>
                  <a:srgbClr val="FFFFFF"/>
                </a:clrFrom>
                <a:clrTo>
                  <a:srgbClr val="FFFFFF">
                    <a:alpha val="0"/>
                  </a:srgbClr>
                </a:clrTo>
              </a:clrChange>
            </a:blip>
            <a:srcRect l="51224" t="20466" r="12500"/>
            <a:stretch/>
          </p:blipFill>
          <p:spPr>
            <a:xfrm>
              <a:off x="5409786" y="1533969"/>
              <a:ext cx="445041" cy="731804"/>
            </a:xfrm>
            <a:prstGeom prst="rect">
              <a:avLst/>
            </a:prstGeom>
          </p:spPr>
        </p:pic>
        <p:pic>
          <p:nvPicPr>
            <p:cNvPr id="28" name="Picture 27">
              <a:extLst>
                <a:ext uri="{FF2B5EF4-FFF2-40B4-BE49-F238E27FC236}">
                  <a16:creationId xmlns:a16="http://schemas.microsoft.com/office/drawing/2014/main" id="{E866CA8F-9B90-55C4-82D6-6FC827B654E2}"/>
                </a:ext>
              </a:extLst>
            </p:cNvPr>
            <p:cNvPicPr>
              <a:picLocks noChangeAspect="1"/>
            </p:cNvPicPr>
            <p:nvPr/>
          </p:nvPicPr>
          <p:blipFill rotWithShape="1">
            <a:blip r:embed="rId83"/>
            <a:srcRect l="12500" t="20466" r="48182"/>
            <a:stretch/>
          </p:blipFill>
          <p:spPr>
            <a:xfrm>
              <a:off x="4429674" y="2272848"/>
              <a:ext cx="482361" cy="731804"/>
            </a:xfrm>
            <a:prstGeom prst="rect">
              <a:avLst/>
            </a:prstGeom>
          </p:spPr>
        </p:pic>
        <p:pic>
          <p:nvPicPr>
            <p:cNvPr id="29" name="Picture 28">
              <a:extLst>
                <a:ext uri="{FF2B5EF4-FFF2-40B4-BE49-F238E27FC236}">
                  <a16:creationId xmlns:a16="http://schemas.microsoft.com/office/drawing/2014/main" id="{9F86298B-FA5F-F64C-581F-8B062F0EC4BC}"/>
                </a:ext>
              </a:extLst>
            </p:cNvPr>
            <p:cNvPicPr>
              <a:picLocks noChangeAspect="1"/>
            </p:cNvPicPr>
            <p:nvPr/>
          </p:nvPicPr>
          <p:blipFill rotWithShape="1">
            <a:blip r:embed="rId84"/>
            <a:srcRect l="12500" t="20269" r="47598"/>
            <a:stretch/>
          </p:blipFill>
          <p:spPr>
            <a:xfrm>
              <a:off x="6040266" y="828611"/>
              <a:ext cx="489526" cy="733617"/>
            </a:xfrm>
            <a:prstGeom prst="rect">
              <a:avLst/>
            </a:prstGeom>
          </p:spPr>
        </p:pic>
        <p:pic>
          <p:nvPicPr>
            <p:cNvPr id="30" name="Picture 29">
              <a:extLst>
                <a:ext uri="{FF2B5EF4-FFF2-40B4-BE49-F238E27FC236}">
                  <a16:creationId xmlns:a16="http://schemas.microsoft.com/office/drawing/2014/main" id="{2DF3D101-FAE7-ED76-FA27-0C17AC4B5266}"/>
                </a:ext>
              </a:extLst>
            </p:cNvPr>
            <p:cNvPicPr>
              <a:picLocks noChangeAspect="1"/>
            </p:cNvPicPr>
            <p:nvPr/>
          </p:nvPicPr>
          <p:blipFill rotWithShape="1">
            <a:blip r:embed="rId85"/>
            <a:srcRect l="12500" t="20466" r="47598"/>
            <a:stretch/>
          </p:blipFill>
          <p:spPr>
            <a:xfrm>
              <a:off x="6042715" y="1531801"/>
              <a:ext cx="489526" cy="731804"/>
            </a:xfrm>
            <a:prstGeom prst="rect">
              <a:avLst/>
            </a:prstGeom>
          </p:spPr>
        </p:pic>
        <p:pic>
          <p:nvPicPr>
            <p:cNvPr id="31" name="Picture 30">
              <a:extLst>
                <a:ext uri="{FF2B5EF4-FFF2-40B4-BE49-F238E27FC236}">
                  <a16:creationId xmlns:a16="http://schemas.microsoft.com/office/drawing/2014/main" id="{E52F4B66-BA2E-2522-0672-B8BF203480A5}"/>
                </a:ext>
              </a:extLst>
            </p:cNvPr>
            <p:cNvPicPr>
              <a:picLocks noChangeAspect="1"/>
            </p:cNvPicPr>
            <p:nvPr/>
          </p:nvPicPr>
          <p:blipFill rotWithShape="1">
            <a:blip r:embed="rId86">
              <a:clrChange>
                <a:clrFrom>
                  <a:srgbClr val="FFFFFF"/>
                </a:clrFrom>
                <a:clrTo>
                  <a:srgbClr val="FFFFFF">
                    <a:alpha val="0"/>
                  </a:srgbClr>
                </a:clrTo>
              </a:clrChange>
            </a:blip>
            <a:srcRect l="51343" t="20466" r="12500"/>
            <a:stretch/>
          </p:blipFill>
          <p:spPr>
            <a:xfrm>
              <a:off x="6603339" y="830424"/>
              <a:ext cx="443581" cy="731804"/>
            </a:xfrm>
            <a:prstGeom prst="rect">
              <a:avLst/>
            </a:prstGeom>
          </p:spPr>
        </p:pic>
        <p:pic>
          <p:nvPicPr>
            <p:cNvPr id="32" name="Picture 31">
              <a:extLst>
                <a:ext uri="{FF2B5EF4-FFF2-40B4-BE49-F238E27FC236}">
                  <a16:creationId xmlns:a16="http://schemas.microsoft.com/office/drawing/2014/main" id="{F00B3234-EAB5-B326-E7DF-7AEE02C80C9C}"/>
                </a:ext>
              </a:extLst>
            </p:cNvPr>
            <p:cNvPicPr>
              <a:picLocks noChangeAspect="1"/>
            </p:cNvPicPr>
            <p:nvPr/>
          </p:nvPicPr>
          <p:blipFill rotWithShape="1">
            <a:blip r:embed="rId87">
              <a:clrChange>
                <a:clrFrom>
                  <a:srgbClr val="FFFFFF"/>
                </a:clrFrom>
                <a:clrTo>
                  <a:srgbClr val="FFFFFF">
                    <a:alpha val="0"/>
                  </a:srgbClr>
                </a:clrTo>
              </a:clrChange>
            </a:blip>
            <a:srcRect l="51343" t="20466" r="12500"/>
            <a:stretch/>
          </p:blipFill>
          <p:spPr>
            <a:xfrm>
              <a:off x="6598811" y="1533327"/>
              <a:ext cx="443581" cy="731804"/>
            </a:xfrm>
            <a:prstGeom prst="rect">
              <a:avLst/>
            </a:prstGeom>
          </p:spPr>
        </p:pic>
        <p:pic>
          <p:nvPicPr>
            <p:cNvPr id="33" name="Picture 32">
              <a:extLst>
                <a:ext uri="{FF2B5EF4-FFF2-40B4-BE49-F238E27FC236}">
                  <a16:creationId xmlns:a16="http://schemas.microsoft.com/office/drawing/2014/main" id="{7E0A5B59-F60C-11C5-8F17-1C36AE45C8B7}"/>
                </a:ext>
              </a:extLst>
            </p:cNvPr>
            <p:cNvPicPr>
              <a:picLocks noChangeAspect="1"/>
            </p:cNvPicPr>
            <p:nvPr/>
          </p:nvPicPr>
          <p:blipFill rotWithShape="1">
            <a:blip r:embed="rId88"/>
            <a:srcRect l="13346" t="18409" r="48073" b="2056"/>
            <a:stretch/>
          </p:blipFill>
          <p:spPr>
            <a:xfrm>
              <a:off x="6918153" y="816868"/>
              <a:ext cx="473320" cy="731814"/>
            </a:xfrm>
            <a:prstGeom prst="rect">
              <a:avLst/>
            </a:prstGeom>
          </p:spPr>
        </p:pic>
        <p:pic>
          <p:nvPicPr>
            <p:cNvPr id="34" name="Picture 33">
              <a:extLst>
                <a:ext uri="{FF2B5EF4-FFF2-40B4-BE49-F238E27FC236}">
                  <a16:creationId xmlns:a16="http://schemas.microsoft.com/office/drawing/2014/main" id="{8E40F841-7080-B819-77D6-D075858BA14A}"/>
                </a:ext>
              </a:extLst>
            </p:cNvPr>
            <p:cNvPicPr>
              <a:picLocks noChangeAspect="1"/>
            </p:cNvPicPr>
            <p:nvPr/>
          </p:nvPicPr>
          <p:blipFill rotWithShape="1">
            <a:blip r:embed="rId89">
              <a:clrChange>
                <a:clrFrom>
                  <a:srgbClr val="FFFFFF"/>
                </a:clrFrom>
                <a:clrTo>
                  <a:srgbClr val="FFFFFF">
                    <a:alpha val="0"/>
                  </a:srgbClr>
                </a:clrTo>
              </a:clrChange>
            </a:blip>
            <a:srcRect l="51343" t="19047" r="12500" b="1420"/>
            <a:stretch/>
          </p:blipFill>
          <p:spPr>
            <a:xfrm>
              <a:off x="7452617" y="810660"/>
              <a:ext cx="443581" cy="731795"/>
            </a:xfrm>
            <a:prstGeom prst="rect">
              <a:avLst/>
            </a:prstGeom>
          </p:spPr>
        </p:pic>
        <p:pic>
          <p:nvPicPr>
            <p:cNvPr id="35" name="Picture 34">
              <a:extLst>
                <a:ext uri="{FF2B5EF4-FFF2-40B4-BE49-F238E27FC236}">
                  <a16:creationId xmlns:a16="http://schemas.microsoft.com/office/drawing/2014/main" id="{481E8982-12DC-6E14-911E-4529409B8097}"/>
                </a:ext>
              </a:extLst>
            </p:cNvPr>
            <p:cNvPicPr>
              <a:picLocks noChangeAspect="1"/>
            </p:cNvPicPr>
            <p:nvPr/>
          </p:nvPicPr>
          <p:blipFill rotWithShape="1">
            <a:blip r:embed="rId90"/>
            <a:srcRect l="12500" t="20466" r="48228"/>
            <a:stretch/>
          </p:blipFill>
          <p:spPr>
            <a:xfrm>
              <a:off x="6909608" y="1534497"/>
              <a:ext cx="481797" cy="731804"/>
            </a:xfrm>
            <a:prstGeom prst="rect">
              <a:avLst/>
            </a:prstGeom>
          </p:spPr>
        </p:pic>
        <p:pic>
          <p:nvPicPr>
            <p:cNvPr id="36" name="Picture 35">
              <a:extLst>
                <a:ext uri="{FF2B5EF4-FFF2-40B4-BE49-F238E27FC236}">
                  <a16:creationId xmlns:a16="http://schemas.microsoft.com/office/drawing/2014/main" id="{BC7D3110-1216-FF06-A941-7C3EC3C69264}"/>
                </a:ext>
              </a:extLst>
            </p:cNvPr>
            <p:cNvPicPr>
              <a:picLocks noChangeAspect="1"/>
            </p:cNvPicPr>
            <p:nvPr/>
          </p:nvPicPr>
          <p:blipFill rotWithShape="1">
            <a:blip r:embed="rId91"/>
            <a:srcRect l="50987" t="18851" r="12500" b="1626"/>
            <a:stretch/>
          </p:blipFill>
          <p:spPr>
            <a:xfrm>
              <a:off x="7449587" y="1532717"/>
              <a:ext cx="447949" cy="731703"/>
            </a:xfrm>
            <a:prstGeom prst="rect">
              <a:avLst/>
            </a:prstGeom>
          </p:spPr>
        </p:pic>
        <p:pic>
          <p:nvPicPr>
            <p:cNvPr id="37" name="Picture 36">
              <a:extLst>
                <a:ext uri="{FF2B5EF4-FFF2-40B4-BE49-F238E27FC236}">
                  <a16:creationId xmlns:a16="http://schemas.microsoft.com/office/drawing/2014/main" id="{D5565C3A-2248-E47A-99A3-D6012A8264E3}"/>
                </a:ext>
              </a:extLst>
            </p:cNvPr>
            <p:cNvPicPr>
              <a:picLocks noChangeAspect="1"/>
            </p:cNvPicPr>
            <p:nvPr/>
          </p:nvPicPr>
          <p:blipFill rotWithShape="1">
            <a:blip r:embed="rId92"/>
            <a:srcRect l="12500" t="20466" r="47695"/>
            <a:stretch/>
          </p:blipFill>
          <p:spPr>
            <a:xfrm>
              <a:off x="6592258" y="2239495"/>
              <a:ext cx="488336" cy="731804"/>
            </a:xfrm>
            <a:prstGeom prst="rect">
              <a:avLst/>
            </a:prstGeom>
          </p:spPr>
        </p:pic>
        <p:pic>
          <p:nvPicPr>
            <p:cNvPr id="38" name="Picture 37">
              <a:extLst>
                <a:ext uri="{FF2B5EF4-FFF2-40B4-BE49-F238E27FC236}">
                  <a16:creationId xmlns:a16="http://schemas.microsoft.com/office/drawing/2014/main" id="{ECED6DA6-39CA-3DCE-57F6-10B9116B539D}"/>
                </a:ext>
              </a:extLst>
            </p:cNvPr>
            <p:cNvPicPr>
              <a:picLocks noChangeAspect="1"/>
            </p:cNvPicPr>
            <p:nvPr/>
          </p:nvPicPr>
          <p:blipFill rotWithShape="1">
            <a:blip r:embed="rId93"/>
            <a:srcRect l="12500" t="20476" r="47320"/>
            <a:stretch/>
          </p:blipFill>
          <p:spPr>
            <a:xfrm>
              <a:off x="8114193" y="800491"/>
              <a:ext cx="492936" cy="731712"/>
            </a:xfrm>
            <a:prstGeom prst="rect">
              <a:avLst/>
            </a:prstGeom>
          </p:spPr>
        </p:pic>
        <p:pic>
          <p:nvPicPr>
            <p:cNvPr id="39" name="Picture 38">
              <a:extLst>
                <a:ext uri="{FF2B5EF4-FFF2-40B4-BE49-F238E27FC236}">
                  <a16:creationId xmlns:a16="http://schemas.microsoft.com/office/drawing/2014/main" id="{5AAA35AC-46B4-1EB2-3632-237D45DC07C7}"/>
                </a:ext>
              </a:extLst>
            </p:cNvPr>
            <p:cNvPicPr>
              <a:picLocks noChangeAspect="1"/>
            </p:cNvPicPr>
            <p:nvPr/>
          </p:nvPicPr>
          <p:blipFill rotWithShape="1">
            <a:blip r:embed="rId94"/>
            <a:srcRect l="12500" t="20466" r="47476"/>
            <a:stretch/>
          </p:blipFill>
          <p:spPr>
            <a:xfrm>
              <a:off x="8122181" y="1554664"/>
              <a:ext cx="491022" cy="731804"/>
            </a:xfrm>
            <a:prstGeom prst="rect">
              <a:avLst/>
            </a:prstGeom>
          </p:spPr>
        </p:pic>
        <p:pic>
          <p:nvPicPr>
            <p:cNvPr id="40" name="Picture 39">
              <a:extLst>
                <a:ext uri="{FF2B5EF4-FFF2-40B4-BE49-F238E27FC236}">
                  <a16:creationId xmlns:a16="http://schemas.microsoft.com/office/drawing/2014/main" id="{81DD0E51-A878-C9E6-5114-6E24CDC42C10}"/>
                </a:ext>
              </a:extLst>
            </p:cNvPr>
            <p:cNvPicPr>
              <a:picLocks noChangeAspect="1"/>
            </p:cNvPicPr>
            <p:nvPr/>
          </p:nvPicPr>
          <p:blipFill rotWithShape="1">
            <a:blip r:embed="rId95">
              <a:clrChange>
                <a:clrFrom>
                  <a:srgbClr val="FFFFFF"/>
                </a:clrFrom>
                <a:clrTo>
                  <a:srgbClr val="FFFFFF">
                    <a:alpha val="0"/>
                  </a:srgbClr>
                </a:clrTo>
              </a:clrChange>
            </a:blip>
            <a:srcRect l="51970" t="20269" r="12500"/>
            <a:stretch/>
          </p:blipFill>
          <p:spPr>
            <a:xfrm>
              <a:off x="8689549" y="800628"/>
              <a:ext cx="435889" cy="733617"/>
            </a:xfrm>
            <a:prstGeom prst="rect">
              <a:avLst/>
            </a:prstGeom>
          </p:spPr>
        </p:pic>
        <p:pic>
          <p:nvPicPr>
            <p:cNvPr id="41" name="Picture 40">
              <a:extLst>
                <a:ext uri="{FF2B5EF4-FFF2-40B4-BE49-F238E27FC236}">
                  <a16:creationId xmlns:a16="http://schemas.microsoft.com/office/drawing/2014/main" id="{821D4D76-35BD-5035-2EDA-8181D413EFFC}"/>
                </a:ext>
              </a:extLst>
            </p:cNvPr>
            <p:cNvPicPr>
              <a:picLocks noChangeAspect="1"/>
            </p:cNvPicPr>
            <p:nvPr/>
          </p:nvPicPr>
          <p:blipFill rotWithShape="1">
            <a:blip r:embed="rId96">
              <a:clrChange>
                <a:clrFrom>
                  <a:srgbClr val="FFFFFF"/>
                </a:clrFrom>
                <a:clrTo>
                  <a:srgbClr val="FFFFFF">
                    <a:alpha val="0"/>
                  </a:srgbClr>
                </a:clrTo>
              </a:clrChange>
            </a:blip>
            <a:srcRect l="51598" t="20269" r="12500"/>
            <a:stretch/>
          </p:blipFill>
          <p:spPr>
            <a:xfrm>
              <a:off x="8680290" y="1554810"/>
              <a:ext cx="440453" cy="733617"/>
            </a:xfrm>
            <a:prstGeom prst="rect">
              <a:avLst/>
            </a:prstGeom>
          </p:spPr>
        </p:pic>
        <p:pic>
          <p:nvPicPr>
            <p:cNvPr id="42" name="Picture 41">
              <a:extLst>
                <a:ext uri="{FF2B5EF4-FFF2-40B4-BE49-F238E27FC236}">
                  <a16:creationId xmlns:a16="http://schemas.microsoft.com/office/drawing/2014/main" id="{78F19D0D-09B6-4D5C-EFF3-1B2EBAC8C7EB}"/>
                </a:ext>
              </a:extLst>
            </p:cNvPr>
            <p:cNvPicPr>
              <a:picLocks noChangeAspect="1"/>
            </p:cNvPicPr>
            <p:nvPr/>
          </p:nvPicPr>
          <p:blipFill rotWithShape="1">
            <a:blip r:embed="rId97"/>
            <a:srcRect l="12500" t="20224" r="47882"/>
            <a:stretch/>
          </p:blipFill>
          <p:spPr>
            <a:xfrm>
              <a:off x="9051303" y="799228"/>
              <a:ext cx="486042" cy="734031"/>
            </a:xfrm>
            <a:prstGeom prst="rect">
              <a:avLst/>
            </a:prstGeom>
          </p:spPr>
        </p:pic>
        <p:pic>
          <p:nvPicPr>
            <p:cNvPr id="43" name="Picture 42">
              <a:extLst>
                <a:ext uri="{FF2B5EF4-FFF2-40B4-BE49-F238E27FC236}">
                  <a16:creationId xmlns:a16="http://schemas.microsoft.com/office/drawing/2014/main" id="{8D24A24C-40C1-9012-8378-1AC686DF4427}"/>
                </a:ext>
              </a:extLst>
            </p:cNvPr>
            <p:cNvPicPr>
              <a:picLocks noChangeAspect="1"/>
            </p:cNvPicPr>
            <p:nvPr/>
          </p:nvPicPr>
          <p:blipFill rotWithShape="1">
            <a:blip r:embed="rId98">
              <a:clrChange>
                <a:clrFrom>
                  <a:srgbClr val="FFFFFF"/>
                </a:clrFrom>
                <a:clrTo>
                  <a:srgbClr val="FFFFFF">
                    <a:alpha val="0"/>
                  </a:srgbClr>
                </a:clrTo>
              </a:clrChange>
            </a:blip>
            <a:srcRect l="51894" t="20466" r="12500"/>
            <a:stretch/>
          </p:blipFill>
          <p:spPr>
            <a:xfrm>
              <a:off x="9618503" y="806518"/>
              <a:ext cx="436822" cy="731804"/>
            </a:xfrm>
            <a:prstGeom prst="rect">
              <a:avLst/>
            </a:prstGeom>
          </p:spPr>
        </p:pic>
        <p:pic>
          <p:nvPicPr>
            <p:cNvPr id="44" name="Picture 43">
              <a:extLst>
                <a:ext uri="{FF2B5EF4-FFF2-40B4-BE49-F238E27FC236}">
                  <a16:creationId xmlns:a16="http://schemas.microsoft.com/office/drawing/2014/main" id="{E21C1D60-92B5-5B4C-44F8-6CDBDA97276A}"/>
                </a:ext>
              </a:extLst>
            </p:cNvPr>
            <p:cNvPicPr>
              <a:picLocks noChangeAspect="1"/>
            </p:cNvPicPr>
            <p:nvPr/>
          </p:nvPicPr>
          <p:blipFill rotWithShape="1">
            <a:blip r:embed="rId99"/>
            <a:srcRect l="12500" t="20466" r="47885"/>
            <a:stretch/>
          </p:blipFill>
          <p:spPr>
            <a:xfrm>
              <a:off x="9051168" y="1528381"/>
              <a:ext cx="486005" cy="731804"/>
            </a:xfrm>
            <a:prstGeom prst="rect">
              <a:avLst/>
            </a:prstGeom>
          </p:spPr>
        </p:pic>
        <p:pic>
          <p:nvPicPr>
            <p:cNvPr id="45" name="Picture 44">
              <a:extLst>
                <a:ext uri="{FF2B5EF4-FFF2-40B4-BE49-F238E27FC236}">
                  <a16:creationId xmlns:a16="http://schemas.microsoft.com/office/drawing/2014/main" id="{F4E192F6-18E0-7EDC-7BED-F2D2221A666F}"/>
                </a:ext>
              </a:extLst>
            </p:cNvPr>
            <p:cNvPicPr>
              <a:picLocks noChangeAspect="1"/>
            </p:cNvPicPr>
            <p:nvPr/>
          </p:nvPicPr>
          <p:blipFill rotWithShape="1">
            <a:blip r:embed="rId100">
              <a:clrChange>
                <a:clrFrom>
                  <a:srgbClr val="FFFFFF"/>
                </a:clrFrom>
                <a:clrTo>
                  <a:srgbClr val="FFFFFF">
                    <a:alpha val="0"/>
                  </a:srgbClr>
                </a:clrTo>
              </a:clrChange>
            </a:blip>
            <a:srcRect l="51968" t="20466" r="12500"/>
            <a:stretch/>
          </p:blipFill>
          <p:spPr>
            <a:xfrm>
              <a:off x="9595298" y="1533327"/>
              <a:ext cx="435914" cy="731804"/>
            </a:xfrm>
            <a:prstGeom prst="rect">
              <a:avLst/>
            </a:prstGeom>
          </p:spPr>
        </p:pic>
        <p:pic>
          <p:nvPicPr>
            <p:cNvPr id="46" name="Picture 45">
              <a:extLst>
                <a:ext uri="{FF2B5EF4-FFF2-40B4-BE49-F238E27FC236}">
                  <a16:creationId xmlns:a16="http://schemas.microsoft.com/office/drawing/2014/main" id="{7475EF4C-C6A6-0110-68DA-44244E174B86}"/>
                </a:ext>
              </a:extLst>
            </p:cNvPr>
            <p:cNvPicPr>
              <a:picLocks noChangeAspect="1"/>
            </p:cNvPicPr>
            <p:nvPr/>
          </p:nvPicPr>
          <p:blipFill rotWithShape="1">
            <a:blip r:embed="rId101"/>
            <a:srcRect l="12500" t="20374" r="47939" b="-1"/>
            <a:stretch/>
          </p:blipFill>
          <p:spPr>
            <a:xfrm>
              <a:off x="8772713" y="2259707"/>
              <a:ext cx="485342" cy="732660"/>
            </a:xfrm>
            <a:prstGeom prst="rect">
              <a:avLst/>
            </a:prstGeom>
          </p:spPr>
        </p:pic>
        <p:pic>
          <p:nvPicPr>
            <p:cNvPr id="47" name="Picture 46">
              <a:extLst>
                <a:ext uri="{FF2B5EF4-FFF2-40B4-BE49-F238E27FC236}">
                  <a16:creationId xmlns:a16="http://schemas.microsoft.com/office/drawing/2014/main" id="{8E3CDB17-3590-8F11-6D3A-388FD2B6560E}"/>
                </a:ext>
              </a:extLst>
            </p:cNvPr>
            <p:cNvPicPr>
              <a:picLocks noChangeAspect="1"/>
            </p:cNvPicPr>
            <p:nvPr/>
          </p:nvPicPr>
          <p:blipFill rotWithShape="1">
            <a:blip r:embed="rId102">
              <a:clrChange>
                <a:clrFrom>
                  <a:srgbClr val="FFFFFF"/>
                </a:clrFrom>
                <a:clrTo>
                  <a:srgbClr val="FFFFFF">
                    <a:alpha val="0"/>
                  </a:srgbClr>
                </a:clrTo>
              </a:clrChange>
            </a:blip>
            <a:srcRect l="51343" t="20476" r="12500"/>
            <a:stretch/>
          </p:blipFill>
          <p:spPr>
            <a:xfrm>
              <a:off x="9321586" y="2255540"/>
              <a:ext cx="443581" cy="731712"/>
            </a:xfrm>
            <a:prstGeom prst="rect">
              <a:avLst/>
            </a:prstGeom>
          </p:spPr>
        </p:pic>
        <p:pic>
          <p:nvPicPr>
            <p:cNvPr id="48" name="Picture 47">
              <a:extLst>
                <a:ext uri="{FF2B5EF4-FFF2-40B4-BE49-F238E27FC236}">
                  <a16:creationId xmlns:a16="http://schemas.microsoft.com/office/drawing/2014/main" id="{9650566D-B1ED-F450-B355-3B19C8863528}"/>
                </a:ext>
              </a:extLst>
            </p:cNvPr>
            <p:cNvPicPr>
              <a:picLocks noChangeAspect="1"/>
            </p:cNvPicPr>
            <p:nvPr/>
          </p:nvPicPr>
          <p:blipFill rotWithShape="1">
            <a:blip r:embed="rId103">
              <a:clrChange>
                <a:clrFrom>
                  <a:srgbClr val="FFFFFF"/>
                </a:clrFrom>
                <a:clrTo>
                  <a:srgbClr val="FFFFFF">
                    <a:alpha val="0"/>
                  </a:srgbClr>
                </a:clrTo>
              </a:clrChange>
            </a:blip>
            <a:srcRect l="52458" t="20452" r="12500"/>
            <a:stretch/>
          </p:blipFill>
          <p:spPr>
            <a:xfrm>
              <a:off x="1139295" y="268688"/>
              <a:ext cx="429902" cy="731933"/>
            </a:xfrm>
            <a:prstGeom prst="rect">
              <a:avLst/>
            </a:prstGeom>
          </p:spPr>
        </p:pic>
        <p:pic>
          <p:nvPicPr>
            <p:cNvPr id="49" name="Picture 48">
              <a:extLst>
                <a:ext uri="{FF2B5EF4-FFF2-40B4-BE49-F238E27FC236}">
                  <a16:creationId xmlns:a16="http://schemas.microsoft.com/office/drawing/2014/main" id="{6BA53243-0CB4-0D70-F95D-FF76CB8CAF5E}"/>
                </a:ext>
              </a:extLst>
            </p:cNvPr>
            <p:cNvPicPr>
              <a:picLocks noChangeAspect="1"/>
            </p:cNvPicPr>
            <p:nvPr/>
          </p:nvPicPr>
          <p:blipFill rotWithShape="1">
            <a:blip r:embed="rId104">
              <a:clrChange>
                <a:clrFrom>
                  <a:srgbClr val="FFFFFF"/>
                </a:clrFrom>
                <a:clrTo>
                  <a:srgbClr val="FFFFFF">
                    <a:alpha val="0"/>
                  </a:srgbClr>
                </a:clrTo>
              </a:clrChange>
            </a:blip>
            <a:srcRect l="51943" t="18724" r="12500" b="1750"/>
            <a:stretch/>
          </p:blipFill>
          <p:spPr>
            <a:xfrm>
              <a:off x="1136136" y="1071374"/>
              <a:ext cx="436220" cy="731731"/>
            </a:xfrm>
            <a:prstGeom prst="rect">
              <a:avLst/>
            </a:prstGeom>
          </p:spPr>
        </p:pic>
        <p:pic>
          <p:nvPicPr>
            <p:cNvPr id="50" name="Picture 49">
              <a:extLst>
                <a:ext uri="{FF2B5EF4-FFF2-40B4-BE49-F238E27FC236}">
                  <a16:creationId xmlns:a16="http://schemas.microsoft.com/office/drawing/2014/main" id="{6EEE9228-7E9A-5363-09A7-7CF541993787}"/>
                </a:ext>
              </a:extLst>
            </p:cNvPr>
            <p:cNvPicPr>
              <a:picLocks noChangeAspect="1"/>
            </p:cNvPicPr>
            <p:nvPr/>
          </p:nvPicPr>
          <p:blipFill rotWithShape="1">
            <a:blip r:embed="rId105"/>
            <a:srcRect l="12500" t="19407" r="47392"/>
            <a:stretch/>
          </p:blipFill>
          <p:spPr>
            <a:xfrm>
              <a:off x="585645" y="267997"/>
              <a:ext cx="492053" cy="741548"/>
            </a:xfrm>
            <a:prstGeom prst="rect">
              <a:avLst/>
            </a:prstGeom>
          </p:spPr>
        </p:pic>
        <p:pic>
          <p:nvPicPr>
            <p:cNvPr id="51" name="Picture 50">
              <a:extLst>
                <a:ext uri="{FF2B5EF4-FFF2-40B4-BE49-F238E27FC236}">
                  <a16:creationId xmlns:a16="http://schemas.microsoft.com/office/drawing/2014/main" id="{73C6ADDC-F180-E6B4-40EE-54287A5BA567}"/>
                </a:ext>
              </a:extLst>
            </p:cNvPr>
            <p:cNvPicPr>
              <a:picLocks noChangeAspect="1"/>
            </p:cNvPicPr>
            <p:nvPr/>
          </p:nvPicPr>
          <p:blipFill rotWithShape="1">
            <a:blip r:embed="rId106"/>
            <a:srcRect l="12500" t="20317" r="47323"/>
            <a:stretch/>
          </p:blipFill>
          <p:spPr>
            <a:xfrm>
              <a:off x="585645" y="1071034"/>
              <a:ext cx="492899" cy="733175"/>
            </a:xfrm>
            <a:prstGeom prst="rect">
              <a:avLst/>
            </a:prstGeom>
          </p:spPr>
        </p:pic>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B72FA6B-CD1D-4D8F-168F-8275C403A121}"/>
                    </a:ext>
                  </a:extLst>
                </p:cNvPr>
                <p:cNvSpPr txBox="1"/>
                <p:nvPr/>
              </p:nvSpPr>
              <p:spPr>
                <a:xfrm>
                  <a:off x="184877" y="979124"/>
                  <a:ext cx="667523"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1×</m:t>
                        </m:r>
                        <m:sSup>
                          <m:sSupPr>
                            <m:ctrlPr>
                              <a:rPr lang="en-US" sz="1000" i="1">
                                <a:latin typeface="Cambria Math" panose="02040503050406030204" pitchFamily="18" charset="0"/>
                                <a:cs typeface="Times New Roman" panose="02020603050405020304" pitchFamily="18" charset="0"/>
                              </a:rPr>
                            </m:ctrlPr>
                          </m:sSupPr>
                          <m:e>
                            <m:r>
                              <a:rPr lang="en-US" sz="1000" i="1">
                                <a:latin typeface="Cambria Math" panose="02040503050406030204" pitchFamily="18" charset="0"/>
                                <a:cs typeface="Times New Roman" panose="02020603050405020304" pitchFamily="18" charset="0"/>
                              </a:rPr>
                              <m:t>10</m:t>
                            </m:r>
                          </m:e>
                          <m:sup>
                            <m:r>
                              <a:rPr lang="en-US" sz="1000" i="1">
                                <a:latin typeface="Cambria Math" panose="02040503050406030204" pitchFamily="18" charset="0"/>
                                <a:cs typeface="Times New Roman" panose="02020603050405020304" pitchFamily="18" charset="0"/>
                              </a:rPr>
                              <m:t>−5</m:t>
                            </m:r>
                          </m:sup>
                        </m:sSup>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173" name="TextBox 172">
                  <a:extLst>
                    <a:ext uri="{FF2B5EF4-FFF2-40B4-BE49-F238E27FC236}">
                      <a16:creationId xmlns:a16="http://schemas.microsoft.com/office/drawing/2014/main" id="{28671155-129F-1EAF-8E3D-801A293A270D}"/>
                    </a:ext>
                  </a:extLst>
                </p:cNvPr>
                <p:cNvSpPr txBox="1">
                  <a:spLocks noRot="1" noChangeAspect="1" noMove="1" noResize="1" noEditPoints="1" noAdjustHandles="1" noChangeArrowheads="1" noChangeShapeType="1" noTextEdit="1"/>
                </p:cNvSpPr>
                <p:nvPr/>
              </p:nvSpPr>
              <p:spPr>
                <a:xfrm>
                  <a:off x="184877" y="979124"/>
                  <a:ext cx="667523" cy="246221"/>
                </a:xfrm>
                <a:prstGeom prst="rect">
                  <a:avLst/>
                </a:prstGeom>
                <a:blipFill>
                  <a:blip r:embed="rId10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B78DDA0-F185-0FCF-5F50-CF1412E29F36}"/>
                    </a:ext>
                  </a:extLst>
                </p:cNvPr>
                <p:cNvSpPr txBox="1"/>
                <p:nvPr/>
              </p:nvSpPr>
              <p:spPr>
                <a:xfrm>
                  <a:off x="197121" y="1618544"/>
                  <a:ext cx="667523"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3×</m:t>
                        </m:r>
                        <m:sSup>
                          <m:sSupPr>
                            <m:ctrlPr>
                              <a:rPr lang="en-US" sz="1000" i="1">
                                <a:latin typeface="Cambria Math" panose="02040503050406030204" pitchFamily="18" charset="0"/>
                                <a:cs typeface="Times New Roman" panose="02020603050405020304" pitchFamily="18" charset="0"/>
                              </a:rPr>
                            </m:ctrlPr>
                          </m:sSupPr>
                          <m:e>
                            <m:r>
                              <a:rPr lang="en-US" sz="1000" i="1">
                                <a:latin typeface="Cambria Math" panose="02040503050406030204" pitchFamily="18" charset="0"/>
                                <a:cs typeface="Times New Roman" panose="02020603050405020304" pitchFamily="18" charset="0"/>
                              </a:rPr>
                              <m:t>10</m:t>
                            </m:r>
                          </m:e>
                          <m:sup>
                            <m:r>
                              <a:rPr lang="en-US" sz="1000" i="1">
                                <a:latin typeface="Cambria Math" panose="02040503050406030204" pitchFamily="18" charset="0"/>
                                <a:cs typeface="Times New Roman" panose="02020603050405020304" pitchFamily="18" charset="0"/>
                              </a:rPr>
                              <m:t>−8</m:t>
                            </m:r>
                          </m:sup>
                        </m:sSup>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174" name="TextBox 173">
                  <a:extLst>
                    <a:ext uri="{FF2B5EF4-FFF2-40B4-BE49-F238E27FC236}">
                      <a16:creationId xmlns:a16="http://schemas.microsoft.com/office/drawing/2014/main" id="{1DB52990-D324-B9C0-0CCE-0FEE1DC2BDF8}"/>
                    </a:ext>
                  </a:extLst>
                </p:cNvPr>
                <p:cNvSpPr txBox="1">
                  <a:spLocks noRot="1" noChangeAspect="1" noMove="1" noResize="1" noEditPoints="1" noAdjustHandles="1" noChangeArrowheads="1" noChangeShapeType="1" noTextEdit="1"/>
                </p:cNvSpPr>
                <p:nvPr/>
              </p:nvSpPr>
              <p:spPr>
                <a:xfrm>
                  <a:off x="197121" y="1618544"/>
                  <a:ext cx="667523" cy="246221"/>
                </a:xfrm>
                <a:prstGeom prst="rect">
                  <a:avLst/>
                </a:prstGeom>
                <a:blipFill>
                  <a:blip r:embed="rId10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410B44C-D5D9-98B7-8B32-CF9A0E182986}"/>
                    </a:ext>
                  </a:extLst>
                </p:cNvPr>
                <p:cNvSpPr txBox="1"/>
                <p:nvPr/>
              </p:nvSpPr>
              <p:spPr>
                <a:xfrm>
                  <a:off x="188097" y="781855"/>
                  <a:ext cx="667523"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2×</m:t>
                        </m:r>
                        <m:sSup>
                          <m:sSupPr>
                            <m:ctrlPr>
                              <a:rPr lang="en-US" sz="1000" i="1">
                                <a:latin typeface="Cambria Math" panose="02040503050406030204" pitchFamily="18" charset="0"/>
                                <a:cs typeface="Times New Roman" panose="02020603050405020304" pitchFamily="18" charset="0"/>
                              </a:rPr>
                            </m:ctrlPr>
                          </m:sSupPr>
                          <m:e>
                            <m:r>
                              <a:rPr lang="en-US" sz="1000" i="1">
                                <a:latin typeface="Cambria Math" panose="02040503050406030204" pitchFamily="18" charset="0"/>
                                <a:cs typeface="Times New Roman" panose="02020603050405020304" pitchFamily="18" charset="0"/>
                              </a:rPr>
                              <m:t>10</m:t>
                            </m:r>
                          </m:e>
                          <m:sup>
                            <m:r>
                              <a:rPr lang="en-US" sz="1000" i="1">
                                <a:latin typeface="Cambria Math" panose="02040503050406030204" pitchFamily="18" charset="0"/>
                                <a:cs typeface="Times New Roman" panose="02020603050405020304" pitchFamily="18" charset="0"/>
                              </a:rPr>
                              <m:t>−4</m:t>
                            </m:r>
                          </m:sup>
                        </m:sSup>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175" name="TextBox 174">
                  <a:extLst>
                    <a:ext uri="{FF2B5EF4-FFF2-40B4-BE49-F238E27FC236}">
                      <a16:creationId xmlns:a16="http://schemas.microsoft.com/office/drawing/2014/main" id="{3BE4F7C4-DCC0-F495-AE89-56F335319D40}"/>
                    </a:ext>
                  </a:extLst>
                </p:cNvPr>
                <p:cNvSpPr txBox="1">
                  <a:spLocks noRot="1" noChangeAspect="1" noMove="1" noResize="1" noEditPoints="1" noAdjustHandles="1" noChangeArrowheads="1" noChangeShapeType="1" noTextEdit="1"/>
                </p:cNvSpPr>
                <p:nvPr/>
              </p:nvSpPr>
              <p:spPr>
                <a:xfrm>
                  <a:off x="188097" y="781855"/>
                  <a:ext cx="667523" cy="246221"/>
                </a:xfrm>
                <a:prstGeom prst="rect">
                  <a:avLst/>
                </a:prstGeom>
                <a:blipFill>
                  <a:blip r:embed="rId10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A58B71C-698E-7245-37AC-41F277ED00ED}"/>
                    </a:ext>
                  </a:extLst>
                </p:cNvPr>
                <p:cNvSpPr txBox="1"/>
                <p:nvPr/>
              </p:nvSpPr>
              <p:spPr>
                <a:xfrm>
                  <a:off x="183523" y="133447"/>
                  <a:ext cx="667523"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5×</m:t>
                        </m:r>
                        <m:sSup>
                          <m:sSupPr>
                            <m:ctrlPr>
                              <a:rPr lang="en-US" sz="1000" i="1">
                                <a:latin typeface="Cambria Math" panose="02040503050406030204" pitchFamily="18" charset="0"/>
                                <a:cs typeface="Times New Roman" panose="02020603050405020304" pitchFamily="18" charset="0"/>
                              </a:rPr>
                            </m:ctrlPr>
                          </m:sSupPr>
                          <m:e>
                            <m:r>
                              <a:rPr lang="en-US" sz="1000" i="1">
                                <a:latin typeface="Cambria Math" panose="02040503050406030204" pitchFamily="18" charset="0"/>
                                <a:cs typeface="Times New Roman" panose="02020603050405020304" pitchFamily="18" charset="0"/>
                              </a:rPr>
                              <m:t>10</m:t>
                            </m:r>
                          </m:e>
                          <m:sup>
                            <m:r>
                              <a:rPr lang="en-US" sz="1000" i="1">
                                <a:latin typeface="Cambria Math" panose="02040503050406030204" pitchFamily="18" charset="0"/>
                                <a:cs typeface="Times New Roman" panose="02020603050405020304" pitchFamily="18" charset="0"/>
                              </a:rPr>
                              <m:t>−4</m:t>
                            </m:r>
                          </m:sup>
                        </m:sSup>
                      </m:oMath>
                    </m:oMathPara>
                  </a14:m>
                  <a:endParaRPr lang="en-US" sz="1000" dirty="0">
                    <a:latin typeface="Times New Roman" panose="02020603050405020304" pitchFamily="18" charset="0"/>
                    <a:cs typeface="Times New Roman" panose="02020603050405020304" pitchFamily="18" charset="0"/>
                  </a:endParaRPr>
                </a:p>
              </p:txBody>
            </p:sp>
          </mc:Choice>
          <mc:Fallback xmlns="">
            <p:sp>
              <p:nvSpPr>
                <p:cNvPr id="176" name="TextBox 175">
                  <a:extLst>
                    <a:ext uri="{FF2B5EF4-FFF2-40B4-BE49-F238E27FC236}">
                      <a16:creationId xmlns:a16="http://schemas.microsoft.com/office/drawing/2014/main" id="{95A87247-2AED-EA8E-A5A9-28BC18D9691D}"/>
                    </a:ext>
                  </a:extLst>
                </p:cNvPr>
                <p:cNvSpPr txBox="1">
                  <a:spLocks noRot="1" noChangeAspect="1" noMove="1" noResize="1" noEditPoints="1" noAdjustHandles="1" noChangeArrowheads="1" noChangeShapeType="1" noTextEdit="1"/>
                </p:cNvSpPr>
                <p:nvPr/>
              </p:nvSpPr>
              <p:spPr>
                <a:xfrm>
                  <a:off x="183523" y="133447"/>
                  <a:ext cx="667523" cy="246221"/>
                </a:xfrm>
                <a:prstGeom prst="rect">
                  <a:avLst/>
                </a:prstGeom>
                <a:blipFill>
                  <a:blip r:embed="rId110"/>
                  <a:stretch>
                    <a:fillRect/>
                  </a:stretch>
                </a:blipFill>
                <a:ln>
                  <a:noFill/>
                </a:ln>
              </p:spPr>
              <p:txBody>
                <a:bodyPr/>
                <a:lstStyle/>
                <a:p>
                  <a:r>
                    <a:rPr lang="en-US">
                      <a:noFill/>
                    </a:rPr>
                    <a:t> </a:t>
                  </a:r>
                </a:p>
              </p:txBody>
            </p:sp>
          </mc:Fallback>
        </mc:AlternateContent>
        <p:sp>
          <p:nvSpPr>
            <p:cNvPr id="56" name="Rectangle 55">
              <a:extLst>
                <a:ext uri="{FF2B5EF4-FFF2-40B4-BE49-F238E27FC236}">
                  <a16:creationId xmlns:a16="http://schemas.microsoft.com/office/drawing/2014/main" id="{7EE65CFA-0234-664F-2051-B47563FC7B92}"/>
                </a:ext>
              </a:extLst>
            </p:cNvPr>
            <p:cNvSpPr/>
            <p:nvPr/>
          </p:nvSpPr>
          <p:spPr>
            <a:xfrm>
              <a:off x="7161063" y="2233850"/>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740C23FF-62D2-28E9-F7B3-9B2B49DB4691}"/>
                </a:ext>
              </a:extLst>
            </p:cNvPr>
            <p:cNvPicPr>
              <a:picLocks noChangeAspect="1"/>
            </p:cNvPicPr>
            <p:nvPr/>
          </p:nvPicPr>
          <p:blipFill rotWithShape="1">
            <a:blip r:embed="rId111">
              <a:clrChange>
                <a:clrFrom>
                  <a:srgbClr val="FFFFFF"/>
                </a:clrFrom>
                <a:clrTo>
                  <a:srgbClr val="FFFFFF">
                    <a:alpha val="0"/>
                  </a:srgbClr>
                </a:clrTo>
              </a:clrChange>
            </a:blip>
            <a:srcRect l="51343" t="20297" r="12500"/>
            <a:stretch/>
          </p:blipFill>
          <p:spPr>
            <a:xfrm>
              <a:off x="7153977" y="2235134"/>
              <a:ext cx="443581" cy="733359"/>
            </a:xfrm>
            <a:prstGeom prst="rect">
              <a:avLst/>
            </a:prstGeom>
          </p:spPr>
        </p:pic>
        <p:pic>
          <p:nvPicPr>
            <p:cNvPr id="58" name="Picture 57">
              <a:extLst>
                <a:ext uri="{FF2B5EF4-FFF2-40B4-BE49-F238E27FC236}">
                  <a16:creationId xmlns:a16="http://schemas.microsoft.com/office/drawing/2014/main" id="{0C2BAD0C-C45B-D04A-2AEB-7672E368EF2E}"/>
                </a:ext>
              </a:extLst>
            </p:cNvPr>
            <p:cNvPicPr>
              <a:picLocks noChangeAspect="1"/>
            </p:cNvPicPr>
            <p:nvPr/>
          </p:nvPicPr>
          <p:blipFill rotWithShape="1">
            <a:blip r:embed="rId83">
              <a:clrChange>
                <a:clrFrom>
                  <a:srgbClr val="FFFFFF"/>
                </a:clrFrom>
                <a:clrTo>
                  <a:srgbClr val="FFFFFF">
                    <a:alpha val="0"/>
                  </a:srgbClr>
                </a:clrTo>
              </a:clrChange>
            </a:blip>
            <a:srcRect l="51343" t="20466" r="12500"/>
            <a:stretch/>
          </p:blipFill>
          <p:spPr>
            <a:xfrm>
              <a:off x="4995609" y="2274950"/>
              <a:ext cx="443581" cy="731804"/>
            </a:xfrm>
            <a:prstGeom prst="rect">
              <a:avLst/>
            </a:prstGeom>
          </p:spPr>
        </p:pic>
      </p:grpSp>
    </p:spTree>
    <p:extLst>
      <p:ext uri="{BB962C8B-B14F-4D97-AF65-F5344CB8AC3E}">
        <p14:creationId xmlns:p14="http://schemas.microsoft.com/office/powerpoint/2010/main" val="2650375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697ED65E-0583-38BB-6EA1-0074019DDCA6}"/>
              </a:ext>
            </a:extLst>
          </p:cNvPr>
          <p:cNvGrpSpPr/>
          <p:nvPr/>
        </p:nvGrpSpPr>
        <p:grpSpPr>
          <a:xfrm>
            <a:off x="849306" y="950994"/>
            <a:ext cx="11040246" cy="6775220"/>
            <a:chOff x="849306" y="950994"/>
            <a:chExt cx="11040246" cy="6775220"/>
          </a:xfrm>
        </p:grpSpPr>
        <p:grpSp>
          <p:nvGrpSpPr>
            <p:cNvPr id="5" name="Group 4">
              <a:extLst>
                <a:ext uri="{FF2B5EF4-FFF2-40B4-BE49-F238E27FC236}">
                  <a16:creationId xmlns:a16="http://schemas.microsoft.com/office/drawing/2014/main" id="{446459D4-899B-3A7D-678A-451B8EE36156}"/>
                </a:ext>
              </a:extLst>
            </p:cNvPr>
            <p:cNvGrpSpPr/>
            <p:nvPr/>
          </p:nvGrpSpPr>
          <p:grpSpPr>
            <a:xfrm>
              <a:off x="6861195" y="1954422"/>
              <a:ext cx="2162574" cy="1868102"/>
              <a:chOff x="2162010" y="736525"/>
              <a:chExt cx="1672491" cy="1435729"/>
            </a:xfrm>
          </p:grpSpPr>
          <p:sp>
            <p:nvSpPr>
              <p:cNvPr id="57" name="Rectangle 56">
                <a:extLst>
                  <a:ext uri="{FF2B5EF4-FFF2-40B4-BE49-F238E27FC236}">
                    <a16:creationId xmlns:a16="http://schemas.microsoft.com/office/drawing/2014/main" id="{2BF18B12-E202-45F9-D3A0-627503FB3EFB}"/>
                  </a:ext>
                </a:extLst>
              </p:cNvPr>
              <p:cNvSpPr/>
              <p:nvPr/>
            </p:nvSpPr>
            <p:spPr>
              <a:xfrm>
                <a:off x="2162010" y="736646"/>
                <a:ext cx="520942" cy="143560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58" name="Rectangle 57">
                <a:extLst>
                  <a:ext uri="{FF2B5EF4-FFF2-40B4-BE49-F238E27FC236}">
                    <a16:creationId xmlns:a16="http://schemas.microsoft.com/office/drawing/2014/main" id="{6AF324BF-E6A4-579F-671E-384D95862677}"/>
                  </a:ext>
                </a:extLst>
              </p:cNvPr>
              <p:cNvSpPr/>
              <p:nvPr/>
            </p:nvSpPr>
            <p:spPr>
              <a:xfrm>
                <a:off x="2727133" y="736525"/>
                <a:ext cx="528322" cy="143560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59" name="Rectangle 58">
                <a:extLst>
                  <a:ext uri="{FF2B5EF4-FFF2-40B4-BE49-F238E27FC236}">
                    <a16:creationId xmlns:a16="http://schemas.microsoft.com/office/drawing/2014/main" id="{F2B462D8-5FD2-601D-E3AC-EC115926422E}"/>
                  </a:ext>
                </a:extLst>
              </p:cNvPr>
              <p:cNvSpPr/>
              <p:nvPr/>
            </p:nvSpPr>
            <p:spPr>
              <a:xfrm>
                <a:off x="3313559" y="736537"/>
                <a:ext cx="520942" cy="143560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grpSp>
        <p:sp>
          <p:nvSpPr>
            <p:cNvPr id="6" name="Rectangle 5">
              <a:extLst>
                <a:ext uri="{FF2B5EF4-FFF2-40B4-BE49-F238E27FC236}">
                  <a16:creationId xmlns:a16="http://schemas.microsoft.com/office/drawing/2014/main" id="{63766B16-D000-12B5-C9E0-632583C124C0}"/>
                </a:ext>
              </a:extLst>
            </p:cNvPr>
            <p:cNvSpPr/>
            <p:nvPr/>
          </p:nvSpPr>
          <p:spPr>
            <a:xfrm>
              <a:off x="3847740" y="5357726"/>
              <a:ext cx="699060" cy="186794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7" name="Rectangle 6">
              <a:extLst>
                <a:ext uri="{FF2B5EF4-FFF2-40B4-BE49-F238E27FC236}">
                  <a16:creationId xmlns:a16="http://schemas.microsoft.com/office/drawing/2014/main" id="{4A32D049-40C1-6571-72F0-EA8F021D5028}"/>
                </a:ext>
              </a:extLst>
            </p:cNvPr>
            <p:cNvSpPr/>
            <p:nvPr/>
          </p:nvSpPr>
          <p:spPr>
            <a:xfrm>
              <a:off x="4621931" y="5357568"/>
              <a:ext cx="719691" cy="186794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8" name="Rectangle 7">
              <a:extLst>
                <a:ext uri="{FF2B5EF4-FFF2-40B4-BE49-F238E27FC236}">
                  <a16:creationId xmlns:a16="http://schemas.microsoft.com/office/drawing/2014/main" id="{85421E32-2AA9-E9E2-1328-E8E7C2F7E730}"/>
                </a:ext>
              </a:extLst>
            </p:cNvPr>
            <p:cNvSpPr/>
            <p:nvPr/>
          </p:nvSpPr>
          <p:spPr>
            <a:xfrm>
              <a:off x="5406277" y="5357584"/>
              <a:ext cx="719074" cy="186794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grpSp>
          <p:nvGrpSpPr>
            <p:cNvPr id="9" name="Group 8">
              <a:extLst>
                <a:ext uri="{FF2B5EF4-FFF2-40B4-BE49-F238E27FC236}">
                  <a16:creationId xmlns:a16="http://schemas.microsoft.com/office/drawing/2014/main" id="{15D1D2EC-2B11-34E3-3AB6-D98FBC278B5A}"/>
                </a:ext>
              </a:extLst>
            </p:cNvPr>
            <p:cNvGrpSpPr/>
            <p:nvPr/>
          </p:nvGrpSpPr>
          <p:grpSpPr>
            <a:xfrm>
              <a:off x="6873246" y="5385288"/>
              <a:ext cx="2162574" cy="1868102"/>
              <a:chOff x="2162010" y="736525"/>
              <a:chExt cx="1672491" cy="1435729"/>
            </a:xfrm>
          </p:grpSpPr>
          <p:sp>
            <p:nvSpPr>
              <p:cNvPr id="54" name="Rectangle 53">
                <a:extLst>
                  <a:ext uri="{FF2B5EF4-FFF2-40B4-BE49-F238E27FC236}">
                    <a16:creationId xmlns:a16="http://schemas.microsoft.com/office/drawing/2014/main" id="{304B76EC-7DA8-F47D-8BE7-CE371D895D1A}"/>
                  </a:ext>
                </a:extLst>
              </p:cNvPr>
              <p:cNvSpPr/>
              <p:nvPr/>
            </p:nvSpPr>
            <p:spPr>
              <a:xfrm>
                <a:off x="2162010" y="736646"/>
                <a:ext cx="520942" cy="143560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55" name="Rectangle 54">
                <a:extLst>
                  <a:ext uri="{FF2B5EF4-FFF2-40B4-BE49-F238E27FC236}">
                    <a16:creationId xmlns:a16="http://schemas.microsoft.com/office/drawing/2014/main" id="{95B1A690-8284-F92F-A90A-6F91B304B7E6}"/>
                  </a:ext>
                </a:extLst>
              </p:cNvPr>
              <p:cNvSpPr/>
              <p:nvPr/>
            </p:nvSpPr>
            <p:spPr>
              <a:xfrm>
                <a:off x="2727133" y="736525"/>
                <a:ext cx="528322" cy="143560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56" name="Rectangle 55">
                <a:extLst>
                  <a:ext uri="{FF2B5EF4-FFF2-40B4-BE49-F238E27FC236}">
                    <a16:creationId xmlns:a16="http://schemas.microsoft.com/office/drawing/2014/main" id="{88377241-3A0F-15EF-7E8C-BA252D68D40E}"/>
                  </a:ext>
                </a:extLst>
              </p:cNvPr>
              <p:cNvSpPr/>
              <p:nvPr/>
            </p:nvSpPr>
            <p:spPr>
              <a:xfrm>
                <a:off x="3313559" y="736537"/>
                <a:ext cx="520942" cy="143560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grpSp>
        <p:sp>
          <p:nvSpPr>
            <p:cNvPr id="10" name="Rectangle 9">
              <a:extLst>
                <a:ext uri="{FF2B5EF4-FFF2-40B4-BE49-F238E27FC236}">
                  <a16:creationId xmlns:a16="http://schemas.microsoft.com/office/drawing/2014/main" id="{332D484C-28DC-D745-221D-4470748E49B6}"/>
                </a:ext>
              </a:extLst>
            </p:cNvPr>
            <p:cNvSpPr/>
            <p:nvPr/>
          </p:nvSpPr>
          <p:spPr>
            <a:xfrm>
              <a:off x="9237041" y="1948413"/>
              <a:ext cx="699060" cy="186794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11" name="Rectangle 10">
              <a:extLst>
                <a:ext uri="{FF2B5EF4-FFF2-40B4-BE49-F238E27FC236}">
                  <a16:creationId xmlns:a16="http://schemas.microsoft.com/office/drawing/2014/main" id="{7530EBF1-31EF-84C7-C90E-BAB928407FC4}"/>
                </a:ext>
              </a:extLst>
            </p:cNvPr>
            <p:cNvSpPr/>
            <p:nvPr/>
          </p:nvSpPr>
          <p:spPr>
            <a:xfrm>
              <a:off x="10011233" y="1948256"/>
              <a:ext cx="719691" cy="186794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12" name="Rectangle 11">
              <a:extLst>
                <a:ext uri="{FF2B5EF4-FFF2-40B4-BE49-F238E27FC236}">
                  <a16:creationId xmlns:a16="http://schemas.microsoft.com/office/drawing/2014/main" id="{8D2D80A4-CB45-3F21-3BD2-F20DFA6B6290}"/>
                </a:ext>
              </a:extLst>
            </p:cNvPr>
            <p:cNvSpPr/>
            <p:nvPr/>
          </p:nvSpPr>
          <p:spPr>
            <a:xfrm>
              <a:off x="10795578" y="1948271"/>
              <a:ext cx="719074" cy="186794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13" name="Rectangle 12">
              <a:extLst>
                <a:ext uri="{FF2B5EF4-FFF2-40B4-BE49-F238E27FC236}">
                  <a16:creationId xmlns:a16="http://schemas.microsoft.com/office/drawing/2014/main" id="{DF21B2A7-EC8B-5792-0B53-A080EFEB2EB8}"/>
                </a:ext>
              </a:extLst>
            </p:cNvPr>
            <p:cNvSpPr/>
            <p:nvPr/>
          </p:nvSpPr>
          <p:spPr>
            <a:xfrm>
              <a:off x="9238773" y="5371826"/>
              <a:ext cx="699060" cy="186794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14" name="Rectangle 13">
              <a:extLst>
                <a:ext uri="{FF2B5EF4-FFF2-40B4-BE49-F238E27FC236}">
                  <a16:creationId xmlns:a16="http://schemas.microsoft.com/office/drawing/2014/main" id="{CF2C4ED9-EEC5-8ACF-FD5B-B4ED071F89E2}"/>
                </a:ext>
              </a:extLst>
            </p:cNvPr>
            <p:cNvSpPr/>
            <p:nvPr/>
          </p:nvSpPr>
          <p:spPr>
            <a:xfrm>
              <a:off x="10012964" y="5371669"/>
              <a:ext cx="719691" cy="186794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15" name="Rectangle 14">
              <a:extLst>
                <a:ext uri="{FF2B5EF4-FFF2-40B4-BE49-F238E27FC236}">
                  <a16:creationId xmlns:a16="http://schemas.microsoft.com/office/drawing/2014/main" id="{D11A96EF-516E-4C8E-3839-A0881B0155C8}"/>
                </a:ext>
              </a:extLst>
            </p:cNvPr>
            <p:cNvSpPr/>
            <p:nvPr/>
          </p:nvSpPr>
          <p:spPr>
            <a:xfrm>
              <a:off x="10797310" y="5371684"/>
              <a:ext cx="719074" cy="186794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16" name="Rectangle 15">
              <a:extLst>
                <a:ext uri="{FF2B5EF4-FFF2-40B4-BE49-F238E27FC236}">
                  <a16:creationId xmlns:a16="http://schemas.microsoft.com/office/drawing/2014/main" id="{32DBDF2B-EBCB-E9BA-20FD-C7C6B28F0F31}"/>
                </a:ext>
              </a:extLst>
            </p:cNvPr>
            <p:cNvSpPr/>
            <p:nvPr/>
          </p:nvSpPr>
          <p:spPr>
            <a:xfrm>
              <a:off x="3845179" y="1943231"/>
              <a:ext cx="699060" cy="1867944"/>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17" name="Rectangle 16">
              <a:extLst>
                <a:ext uri="{FF2B5EF4-FFF2-40B4-BE49-F238E27FC236}">
                  <a16:creationId xmlns:a16="http://schemas.microsoft.com/office/drawing/2014/main" id="{7E8BA74A-5CD1-5C6F-808D-5073F51E802C}"/>
                </a:ext>
              </a:extLst>
            </p:cNvPr>
            <p:cNvSpPr/>
            <p:nvPr/>
          </p:nvSpPr>
          <p:spPr>
            <a:xfrm>
              <a:off x="4619371" y="1943073"/>
              <a:ext cx="719691" cy="186794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18" name="Rectangle 17">
              <a:extLst>
                <a:ext uri="{FF2B5EF4-FFF2-40B4-BE49-F238E27FC236}">
                  <a16:creationId xmlns:a16="http://schemas.microsoft.com/office/drawing/2014/main" id="{8BBC3422-9717-3F6C-BB8A-2FD6C6442351}"/>
                </a:ext>
              </a:extLst>
            </p:cNvPr>
            <p:cNvSpPr/>
            <p:nvPr/>
          </p:nvSpPr>
          <p:spPr>
            <a:xfrm>
              <a:off x="5403716" y="1943089"/>
              <a:ext cx="719074" cy="1867944"/>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grpSp>
          <p:nvGrpSpPr>
            <p:cNvPr id="19" name="Group 18">
              <a:extLst>
                <a:ext uri="{FF2B5EF4-FFF2-40B4-BE49-F238E27FC236}">
                  <a16:creationId xmlns:a16="http://schemas.microsoft.com/office/drawing/2014/main" id="{D3A86F7A-EB37-A0FA-A0F8-04EEAA068629}"/>
                </a:ext>
              </a:extLst>
            </p:cNvPr>
            <p:cNvGrpSpPr/>
            <p:nvPr/>
          </p:nvGrpSpPr>
          <p:grpSpPr>
            <a:xfrm>
              <a:off x="1355747" y="1936341"/>
              <a:ext cx="2404280" cy="1879925"/>
              <a:chOff x="2066881" y="736525"/>
              <a:chExt cx="1859421" cy="1435729"/>
            </a:xfrm>
          </p:grpSpPr>
          <p:sp>
            <p:nvSpPr>
              <p:cNvPr id="48" name="Rectangle 47">
                <a:extLst>
                  <a:ext uri="{FF2B5EF4-FFF2-40B4-BE49-F238E27FC236}">
                    <a16:creationId xmlns:a16="http://schemas.microsoft.com/office/drawing/2014/main" id="{886EDA4E-DD70-A969-F205-3632066E4CF9}"/>
                  </a:ext>
                </a:extLst>
              </p:cNvPr>
              <p:cNvSpPr/>
              <p:nvPr/>
            </p:nvSpPr>
            <p:spPr>
              <a:xfrm>
                <a:off x="2162010" y="736646"/>
                <a:ext cx="520942" cy="143560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49" name="Rectangle 48">
                <a:extLst>
                  <a:ext uri="{FF2B5EF4-FFF2-40B4-BE49-F238E27FC236}">
                    <a16:creationId xmlns:a16="http://schemas.microsoft.com/office/drawing/2014/main" id="{E328B6E3-5A07-F0EF-6323-E7A227CEB228}"/>
                  </a:ext>
                </a:extLst>
              </p:cNvPr>
              <p:cNvSpPr/>
              <p:nvPr/>
            </p:nvSpPr>
            <p:spPr>
              <a:xfrm>
                <a:off x="2727133" y="736525"/>
                <a:ext cx="528322" cy="143560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50" name="Rectangle 49">
                <a:extLst>
                  <a:ext uri="{FF2B5EF4-FFF2-40B4-BE49-F238E27FC236}">
                    <a16:creationId xmlns:a16="http://schemas.microsoft.com/office/drawing/2014/main" id="{8FFC2109-574E-CA99-9212-A89A2C4A8E98}"/>
                  </a:ext>
                </a:extLst>
              </p:cNvPr>
              <p:cNvSpPr/>
              <p:nvPr/>
            </p:nvSpPr>
            <p:spPr>
              <a:xfrm>
                <a:off x="3313559" y="736537"/>
                <a:ext cx="520942" cy="143560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3DE88CA1-4517-8CF1-4822-20979DF90911}"/>
                      </a:ext>
                    </a:extLst>
                  </p:cNvPr>
                  <p:cNvSpPr/>
                  <p:nvPr/>
                </p:nvSpPr>
                <p:spPr>
                  <a:xfrm>
                    <a:off x="2066881" y="2004524"/>
                    <a:ext cx="738889" cy="1403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m:rPr>
                              <m:sty m:val="p"/>
                            </m:rPr>
                            <a:rPr lang="en-US" sz="1217">
                              <a:solidFill>
                                <a:schemeClr val="tx1"/>
                              </a:solidFill>
                              <a:latin typeface="Cambria Math" panose="02040503050406030204" pitchFamily="18" charset="0"/>
                              <a:ea typeface="Cambria Math" panose="02040503050406030204" pitchFamily="18" charset="0"/>
                            </a:rPr>
                            <m:t>Chin</m:t>
                          </m:r>
                        </m:oMath>
                      </m:oMathPara>
                    </a14:m>
                    <a:endParaRPr lang="en-US" sz="1217"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3" name="Rectangle 52">
                    <a:extLst>
                      <a:ext uri="{FF2B5EF4-FFF2-40B4-BE49-F238E27FC236}">
                        <a16:creationId xmlns:a16="http://schemas.microsoft.com/office/drawing/2014/main" id="{7D28F8AE-A850-72F5-8E3A-BDEB1CC685E1}"/>
                      </a:ext>
                    </a:extLst>
                  </p:cNvPr>
                  <p:cNvSpPr>
                    <a:spLocks noRot="1" noChangeAspect="1" noMove="1" noResize="1" noEditPoints="1" noAdjustHandles="1" noChangeArrowheads="1" noChangeShapeType="1" noTextEdit="1"/>
                  </p:cNvSpPr>
                  <p:nvPr/>
                </p:nvSpPr>
                <p:spPr>
                  <a:xfrm>
                    <a:off x="2066881" y="2004524"/>
                    <a:ext cx="738889" cy="140378"/>
                  </a:xfrm>
                  <a:prstGeom prst="rect">
                    <a:avLst/>
                  </a:prstGeom>
                  <a:blipFill>
                    <a:blip r:embed="rId4"/>
                    <a:stretch>
                      <a:fillRect b="-130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5444A257-3CF8-8E11-5590-2BEC3E8D35C7}"/>
                      </a:ext>
                    </a:extLst>
                  </p:cNvPr>
                  <p:cNvSpPr/>
                  <p:nvPr/>
                </p:nvSpPr>
                <p:spPr>
                  <a:xfrm>
                    <a:off x="2664364" y="2002328"/>
                    <a:ext cx="738889" cy="1403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m:rPr>
                              <m:sty m:val="p"/>
                            </m:rPr>
                            <a:rPr lang="en-US" sz="1217">
                              <a:solidFill>
                                <a:schemeClr val="tx1"/>
                              </a:solidFill>
                              <a:latin typeface="Cambria Math" panose="02040503050406030204" pitchFamily="18" charset="0"/>
                              <a:ea typeface="Cambria Math" panose="02040503050406030204" pitchFamily="18" charset="0"/>
                            </a:rPr>
                            <m:t>Cheeks</m:t>
                          </m:r>
                        </m:oMath>
                      </m:oMathPara>
                    </a14:m>
                    <a:endParaRPr lang="en-US" sz="1217"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4" name="Rectangle 53">
                    <a:extLst>
                      <a:ext uri="{FF2B5EF4-FFF2-40B4-BE49-F238E27FC236}">
                        <a16:creationId xmlns:a16="http://schemas.microsoft.com/office/drawing/2014/main" id="{C019368A-2832-C199-7167-0743814F30E0}"/>
                      </a:ext>
                    </a:extLst>
                  </p:cNvPr>
                  <p:cNvSpPr>
                    <a:spLocks noRot="1" noChangeAspect="1" noMove="1" noResize="1" noEditPoints="1" noAdjustHandles="1" noChangeArrowheads="1" noChangeShapeType="1" noTextEdit="1"/>
                  </p:cNvSpPr>
                  <p:nvPr/>
                </p:nvSpPr>
                <p:spPr>
                  <a:xfrm>
                    <a:off x="2664364" y="2002328"/>
                    <a:ext cx="738889" cy="140378"/>
                  </a:xfrm>
                  <a:prstGeom prst="rect">
                    <a:avLst/>
                  </a:prstGeom>
                  <a:blipFill>
                    <a:blip r:embed="rId5"/>
                    <a:stretch>
                      <a:fillRect b="-130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42DE80F8-90B4-150E-8FEE-47BFEB548301}"/>
                      </a:ext>
                    </a:extLst>
                  </p:cNvPr>
                  <p:cNvSpPr/>
                  <p:nvPr/>
                </p:nvSpPr>
                <p:spPr>
                  <a:xfrm>
                    <a:off x="3187413" y="2002328"/>
                    <a:ext cx="738889" cy="1403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m:rPr>
                              <m:sty m:val="p"/>
                            </m:rPr>
                            <a:rPr lang="en-US" sz="1217">
                              <a:solidFill>
                                <a:schemeClr val="tx1"/>
                              </a:solidFill>
                              <a:latin typeface="Cambria Math" panose="02040503050406030204" pitchFamily="18" charset="0"/>
                              <a:ea typeface="Cambria Math" panose="02040503050406030204" pitchFamily="18" charset="0"/>
                            </a:rPr>
                            <m:t>Nose</m:t>
                          </m:r>
                        </m:oMath>
                      </m:oMathPara>
                    </a14:m>
                    <a:endParaRPr lang="en-US" sz="1217"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5" name="Rectangle 54">
                    <a:extLst>
                      <a:ext uri="{FF2B5EF4-FFF2-40B4-BE49-F238E27FC236}">
                        <a16:creationId xmlns:a16="http://schemas.microsoft.com/office/drawing/2014/main" id="{EEBB308B-EE19-BD99-DF38-BB44217D4D04}"/>
                      </a:ext>
                    </a:extLst>
                  </p:cNvPr>
                  <p:cNvSpPr>
                    <a:spLocks noRot="1" noChangeAspect="1" noMove="1" noResize="1" noEditPoints="1" noAdjustHandles="1" noChangeArrowheads="1" noChangeShapeType="1" noTextEdit="1"/>
                  </p:cNvSpPr>
                  <p:nvPr/>
                </p:nvSpPr>
                <p:spPr>
                  <a:xfrm>
                    <a:off x="3187413" y="2002328"/>
                    <a:ext cx="738889" cy="140378"/>
                  </a:xfrm>
                  <a:prstGeom prst="rect">
                    <a:avLst/>
                  </a:prstGeom>
                  <a:blipFill>
                    <a:blip r:embed="rId6"/>
                    <a:stretch>
                      <a:fillRect b="-13043"/>
                    </a:stretch>
                  </a:blipFill>
                  <a:ln>
                    <a:noFill/>
                  </a:ln>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E37B52DA-D0CC-8FAC-CD4D-C109274BE82E}"/>
                </a:ext>
              </a:extLst>
            </p:cNvPr>
            <p:cNvGrpSpPr/>
            <p:nvPr/>
          </p:nvGrpSpPr>
          <p:grpSpPr>
            <a:xfrm>
              <a:off x="1479478" y="5369042"/>
              <a:ext cx="2162574" cy="1868102"/>
              <a:chOff x="2162010" y="736525"/>
              <a:chExt cx="1672491" cy="1435729"/>
            </a:xfrm>
          </p:grpSpPr>
          <p:sp>
            <p:nvSpPr>
              <p:cNvPr id="45" name="Rectangle 44">
                <a:extLst>
                  <a:ext uri="{FF2B5EF4-FFF2-40B4-BE49-F238E27FC236}">
                    <a16:creationId xmlns:a16="http://schemas.microsoft.com/office/drawing/2014/main" id="{0790712B-539E-1ABC-B7B9-6BE895E3F138}"/>
                  </a:ext>
                </a:extLst>
              </p:cNvPr>
              <p:cNvSpPr/>
              <p:nvPr/>
            </p:nvSpPr>
            <p:spPr>
              <a:xfrm>
                <a:off x="2162010" y="736646"/>
                <a:ext cx="520942" cy="143560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46" name="Rectangle 45">
                <a:extLst>
                  <a:ext uri="{FF2B5EF4-FFF2-40B4-BE49-F238E27FC236}">
                    <a16:creationId xmlns:a16="http://schemas.microsoft.com/office/drawing/2014/main" id="{D5AD98C0-B4FC-8F6B-39ED-DC679839B92B}"/>
                  </a:ext>
                </a:extLst>
              </p:cNvPr>
              <p:cNvSpPr/>
              <p:nvPr/>
            </p:nvSpPr>
            <p:spPr>
              <a:xfrm>
                <a:off x="2727133" y="736525"/>
                <a:ext cx="528322" cy="143560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sp>
            <p:nvSpPr>
              <p:cNvPr id="47" name="Rectangle 46">
                <a:extLst>
                  <a:ext uri="{FF2B5EF4-FFF2-40B4-BE49-F238E27FC236}">
                    <a16:creationId xmlns:a16="http://schemas.microsoft.com/office/drawing/2014/main" id="{60A35252-CA10-1A5E-5457-AA988D35EA57}"/>
                  </a:ext>
                </a:extLst>
              </p:cNvPr>
              <p:cNvSpPr/>
              <p:nvPr/>
            </p:nvSpPr>
            <p:spPr>
              <a:xfrm>
                <a:off x="3313559" y="736537"/>
                <a:ext cx="520942" cy="143560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327"/>
              </a:p>
            </p:txBody>
          </p:sp>
        </p:gr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C716867-BEE8-F973-7D35-5204B41F57D5}"/>
                    </a:ext>
                  </a:extLst>
                </p:cNvPr>
                <p:cNvSpPr txBox="1"/>
                <p:nvPr/>
              </p:nvSpPr>
              <p:spPr>
                <a:xfrm>
                  <a:off x="3457352" y="1571136"/>
                  <a:ext cx="251209" cy="316369"/>
                </a:xfrm>
                <a:prstGeom prst="rect">
                  <a:avLst/>
                </a:prstGeom>
                <a:noFill/>
                <a:ln>
                  <a:no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sz="1456" i="1">
                            <a:latin typeface="Cambria Math" panose="02040503050406030204" pitchFamily="18" charset="0"/>
                            <a:ea typeface="Cambria Math" panose="02040503050406030204" pitchFamily="18" charset="0"/>
                          </a:rPr>
                          <m:t>𝛼</m:t>
                        </m:r>
                      </m:oMath>
                    </m:oMathPara>
                  </a14:m>
                  <a:endParaRPr lang="en-US" sz="1456" dirty="0">
                    <a:latin typeface="Times New Roman" panose="02020603050405020304" pitchFamily="18" charset="0"/>
                    <a:cs typeface="Times New Roman" panose="02020603050405020304" pitchFamily="18" charset="0"/>
                  </a:endParaRPr>
                </a:p>
              </p:txBody>
            </p:sp>
          </mc:Choice>
          <mc:Fallback>
            <p:sp>
              <p:nvSpPr>
                <p:cNvPr id="23" name="TextBox 22">
                  <a:extLst>
                    <a:ext uri="{FF2B5EF4-FFF2-40B4-BE49-F238E27FC236}">
                      <a16:creationId xmlns:a16="http://schemas.microsoft.com/office/drawing/2014/main" id="{1C716867-BEE8-F973-7D35-5204B41F57D5}"/>
                    </a:ext>
                  </a:extLst>
                </p:cNvPr>
                <p:cNvSpPr txBox="1">
                  <a:spLocks noRot="1" noChangeAspect="1" noMove="1" noResize="1" noEditPoints="1" noAdjustHandles="1" noChangeArrowheads="1" noChangeShapeType="1" noTextEdit="1"/>
                </p:cNvSpPr>
                <p:nvPr/>
              </p:nvSpPr>
              <p:spPr>
                <a:xfrm>
                  <a:off x="3457352" y="1571136"/>
                  <a:ext cx="251209" cy="316369"/>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4B00289C-0309-6C13-5E4E-BDC237BF845B}"/>
                    </a:ext>
                  </a:extLst>
                </p:cNvPr>
                <p:cNvSpPr/>
                <p:nvPr/>
              </p:nvSpPr>
              <p:spPr>
                <a:xfrm>
                  <a:off x="3204879" y="1410978"/>
                  <a:ext cx="955403" cy="1845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m:rPr>
                            <m:sty m:val="p"/>
                          </m:rPr>
                          <a:rPr lang="en-US" sz="1217">
                            <a:solidFill>
                              <a:schemeClr val="tx1"/>
                            </a:solidFill>
                            <a:latin typeface="Cambria Math" panose="02040503050406030204" pitchFamily="18" charset="0"/>
                            <a:ea typeface="Cambria Math" panose="02040503050406030204" pitchFamily="18" charset="0"/>
                          </a:rPr>
                          <m:t>Nose</m:t>
                        </m:r>
                      </m:oMath>
                    </m:oMathPara>
                  </a14:m>
                  <a:endParaRPr lang="en-US" sz="1217" dirty="0">
                    <a:solidFill>
                      <a:schemeClr val="tx1"/>
                    </a:solidFill>
                    <a:latin typeface="Times New Roman" panose="02020603050405020304" pitchFamily="18" charset="0"/>
                    <a:cs typeface="Times New Roman" panose="02020603050405020304" pitchFamily="18" charset="0"/>
                  </a:endParaRPr>
                </a:p>
              </p:txBody>
            </p:sp>
          </mc:Choice>
          <mc:Fallback>
            <p:sp>
              <p:nvSpPr>
                <p:cNvPr id="24" name="Rectangle 23">
                  <a:extLst>
                    <a:ext uri="{FF2B5EF4-FFF2-40B4-BE49-F238E27FC236}">
                      <a16:creationId xmlns:a16="http://schemas.microsoft.com/office/drawing/2014/main" id="{4B00289C-0309-6C13-5E4E-BDC237BF845B}"/>
                    </a:ext>
                  </a:extLst>
                </p:cNvPr>
                <p:cNvSpPr>
                  <a:spLocks noRot="1" noChangeAspect="1" noMove="1" noResize="1" noEditPoints="1" noAdjustHandles="1" noChangeArrowheads="1" noChangeShapeType="1" noTextEdit="1"/>
                </p:cNvSpPr>
                <p:nvPr/>
              </p:nvSpPr>
              <p:spPr>
                <a:xfrm>
                  <a:off x="3204879" y="1410978"/>
                  <a:ext cx="955403" cy="184529"/>
                </a:xfrm>
                <a:prstGeom prst="rect">
                  <a:avLst/>
                </a:prstGeom>
                <a:blipFill>
                  <a:blip r:embed="rId8"/>
                  <a:stretch>
                    <a:fillRect b="-6452"/>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DB13820-8499-AD38-778B-B445F287C146}"/>
                </a:ext>
              </a:extLst>
            </p:cNvPr>
            <p:cNvCxnSpPr/>
            <p:nvPr/>
          </p:nvCxnSpPr>
          <p:spPr>
            <a:xfrm>
              <a:off x="2923392" y="1624139"/>
              <a:ext cx="1537046"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D03DAAEF-0F47-51F7-DD23-44119D57DFC0}"/>
                </a:ext>
              </a:extLst>
            </p:cNvPr>
            <p:cNvSpPr txBox="1"/>
            <p:nvPr/>
          </p:nvSpPr>
          <p:spPr>
            <a:xfrm>
              <a:off x="2613540" y="1640621"/>
              <a:ext cx="579989" cy="316369"/>
            </a:xfrm>
            <a:prstGeom prst="rect">
              <a:avLst/>
            </a:prstGeom>
            <a:noFill/>
          </p:spPr>
          <p:txBody>
            <a:bodyPr wrap="square" rtlCol="0">
              <a:spAutoFit/>
            </a:bodyPr>
            <a:lstStyle/>
            <a:p>
              <a:pPr algn="ctr"/>
              <a:r>
                <a:rPr lang="en-US" sz="1456" dirty="0">
                  <a:latin typeface="Times New Roman" panose="02020603050405020304" pitchFamily="18" charset="0"/>
                  <a:cs typeface="Times New Roman" panose="02020603050405020304" pitchFamily="18" charset="0"/>
                </a:rPr>
                <a:t>- 1.2</a:t>
              </a:r>
            </a:p>
          </p:txBody>
        </p:sp>
        <p:sp>
          <p:nvSpPr>
            <p:cNvPr id="27" name="TextBox 26">
              <a:extLst>
                <a:ext uri="{FF2B5EF4-FFF2-40B4-BE49-F238E27FC236}">
                  <a16:creationId xmlns:a16="http://schemas.microsoft.com/office/drawing/2014/main" id="{BC5E819C-22C8-27B6-D2EF-5CEABCD9E667}"/>
                </a:ext>
              </a:extLst>
            </p:cNvPr>
            <p:cNvSpPr txBox="1"/>
            <p:nvPr/>
          </p:nvSpPr>
          <p:spPr>
            <a:xfrm>
              <a:off x="4308956" y="1627582"/>
              <a:ext cx="503614" cy="316369"/>
            </a:xfrm>
            <a:prstGeom prst="rect">
              <a:avLst/>
            </a:prstGeom>
            <a:noFill/>
          </p:spPr>
          <p:txBody>
            <a:bodyPr wrap="square" rtlCol="0">
              <a:spAutoFit/>
            </a:bodyPr>
            <a:lstStyle/>
            <a:p>
              <a:pPr algn="ctr"/>
              <a:r>
                <a:rPr lang="en-US" sz="1456" dirty="0">
                  <a:latin typeface="Times New Roman" panose="02020603050405020304" pitchFamily="18" charset="0"/>
                  <a:cs typeface="Times New Roman" panose="02020603050405020304" pitchFamily="18" charset="0"/>
                </a:rPr>
                <a:t>1.2</a:t>
              </a:r>
            </a:p>
          </p:txBody>
        </p:sp>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45272422-AE25-222D-53AB-69328053985F}"/>
                    </a:ext>
                  </a:extLst>
                </p:cNvPr>
                <p:cNvSpPr/>
                <p:nvPr/>
              </p:nvSpPr>
              <p:spPr>
                <a:xfrm>
                  <a:off x="3148207" y="4845400"/>
                  <a:ext cx="955403" cy="1845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sz="1217">
                            <a:solidFill>
                              <a:schemeClr val="tx1"/>
                            </a:solidFill>
                            <a:latin typeface="Cambria Math" panose="02040503050406030204" pitchFamily="18" charset="0"/>
                            <a:ea typeface="Cambria Math" panose="02040503050406030204" pitchFamily="18" charset="0"/>
                          </a:rPr>
                          <m:t>Zygomatic</m:t>
                        </m:r>
                      </m:oMath>
                    </m:oMathPara>
                  </a14:m>
                  <a:endParaRPr lang="en-US" sz="1217" dirty="0">
                    <a:solidFill>
                      <a:schemeClr val="tx1"/>
                    </a:solidFill>
                    <a:latin typeface="Times New Roman" panose="02020603050405020304" pitchFamily="18" charset="0"/>
                    <a:ea typeface="Cambria Math" panose="02040503050406030204" pitchFamily="18" charset="0"/>
                  </a:endParaRPr>
                </a:p>
                <a:p>
                  <a:pPr algn="ctr"/>
                  <a:r>
                    <a:rPr lang="en-US" sz="1217" dirty="0">
                      <a:solidFill>
                        <a:schemeClr val="tx1"/>
                      </a:solidFill>
                      <a:latin typeface="Times New Roman" panose="02020603050405020304" pitchFamily="18" charset="0"/>
                      <a:cs typeface="Times New Roman" panose="02020603050405020304" pitchFamily="18" charset="0"/>
                    </a:rPr>
                    <a:t>Arch</a:t>
                  </a:r>
                </a:p>
              </p:txBody>
            </p:sp>
          </mc:Choice>
          <mc:Fallback>
            <p:sp>
              <p:nvSpPr>
                <p:cNvPr id="32" name="Rectangle 31">
                  <a:extLst>
                    <a:ext uri="{FF2B5EF4-FFF2-40B4-BE49-F238E27FC236}">
                      <a16:creationId xmlns:a16="http://schemas.microsoft.com/office/drawing/2014/main" id="{45272422-AE25-222D-53AB-69328053985F}"/>
                    </a:ext>
                  </a:extLst>
                </p:cNvPr>
                <p:cNvSpPr>
                  <a:spLocks noRot="1" noChangeAspect="1" noMove="1" noResize="1" noEditPoints="1" noAdjustHandles="1" noChangeArrowheads="1" noChangeShapeType="1" noTextEdit="1"/>
                </p:cNvSpPr>
                <p:nvPr/>
              </p:nvSpPr>
              <p:spPr>
                <a:xfrm>
                  <a:off x="3148207" y="4845400"/>
                  <a:ext cx="955403" cy="184529"/>
                </a:xfrm>
                <a:prstGeom prst="rect">
                  <a:avLst/>
                </a:prstGeom>
                <a:blipFill>
                  <a:blip r:embed="rId9"/>
                  <a:stretch>
                    <a:fillRect t="-46667" b="-10333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83618F82-22EF-ED00-A351-EDEA15F96642}"/>
                    </a:ext>
                  </a:extLst>
                </p:cNvPr>
                <p:cNvSpPr/>
                <p:nvPr/>
              </p:nvSpPr>
              <p:spPr>
                <a:xfrm>
                  <a:off x="8641596" y="4839925"/>
                  <a:ext cx="955403" cy="1845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m:rPr>
                            <m:sty m:val="p"/>
                          </m:rPr>
                          <a:rPr lang="en-US" sz="1217">
                            <a:solidFill>
                              <a:schemeClr val="tx1"/>
                            </a:solidFill>
                            <a:latin typeface="Cambria Math" panose="02040503050406030204" pitchFamily="18" charset="0"/>
                            <a:ea typeface="Cambria Math" panose="02040503050406030204" pitchFamily="18" charset="0"/>
                          </a:rPr>
                          <m:t>Cheek</m:t>
                        </m:r>
                      </m:oMath>
                    </m:oMathPara>
                  </a14:m>
                  <a:endParaRPr lang="en-US" sz="1217" dirty="0">
                    <a:solidFill>
                      <a:schemeClr val="tx1"/>
                    </a:solidFill>
                    <a:latin typeface="Times New Roman" panose="02020603050405020304" pitchFamily="18" charset="0"/>
                    <a:cs typeface="Times New Roman" panose="02020603050405020304" pitchFamily="18" charset="0"/>
                  </a:endParaRPr>
                </a:p>
              </p:txBody>
            </p:sp>
          </mc:Choice>
          <mc:Fallback>
            <p:sp>
              <p:nvSpPr>
                <p:cNvPr id="35" name="Rectangle 34">
                  <a:extLst>
                    <a:ext uri="{FF2B5EF4-FFF2-40B4-BE49-F238E27FC236}">
                      <a16:creationId xmlns:a16="http://schemas.microsoft.com/office/drawing/2014/main" id="{83618F82-22EF-ED00-A351-EDEA15F96642}"/>
                    </a:ext>
                  </a:extLst>
                </p:cNvPr>
                <p:cNvSpPr>
                  <a:spLocks noRot="1" noChangeAspect="1" noMove="1" noResize="1" noEditPoints="1" noAdjustHandles="1" noChangeArrowheads="1" noChangeShapeType="1" noTextEdit="1"/>
                </p:cNvSpPr>
                <p:nvPr/>
              </p:nvSpPr>
              <p:spPr>
                <a:xfrm>
                  <a:off x="8641596" y="4839925"/>
                  <a:ext cx="955403" cy="184529"/>
                </a:xfrm>
                <a:prstGeom prst="rect">
                  <a:avLst/>
                </a:prstGeom>
                <a:blipFill>
                  <a:blip r:embed="rId10"/>
                  <a:stretch>
                    <a:fillRect b="-10000"/>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5665D08A-7ED3-70DF-6B40-67922FA34BEC}"/>
                    </a:ext>
                  </a:extLst>
                </p:cNvPr>
                <p:cNvSpPr/>
                <p:nvPr/>
              </p:nvSpPr>
              <p:spPr>
                <a:xfrm>
                  <a:off x="8719265" y="1344401"/>
                  <a:ext cx="955403" cy="1845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m:rPr>
                            <m:sty m:val="p"/>
                          </m:rPr>
                          <a:rPr lang="en-US" sz="1217">
                            <a:solidFill>
                              <a:schemeClr val="tx1"/>
                            </a:solidFill>
                            <a:latin typeface="Cambria Math" panose="02040503050406030204" pitchFamily="18" charset="0"/>
                            <a:ea typeface="Cambria Math" panose="02040503050406030204" pitchFamily="18" charset="0"/>
                          </a:rPr>
                          <m:t>Chin</m:t>
                        </m:r>
                      </m:oMath>
                    </m:oMathPara>
                  </a14:m>
                  <a:endParaRPr lang="en-US" sz="1217" dirty="0">
                    <a:solidFill>
                      <a:schemeClr val="tx1"/>
                    </a:solidFill>
                    <a:latin typeface="Times New Roman" panose="02020603050405020304" pitchFamily="18" charset="0"/>
                    <a:cs typeface="Times New Roman" panose="02020603050405020304" pitchFamily="18" charset="0"/>
                  </a:endParaRPr>
                </a:p>
              </p:txBody>
            </p:sp>
          </mc:Choice>
          <mc:Fallback>
            <p:sp>
              <p:nvSpPr>
                <p:cNvPr id="36" name="Rectangle 35">
                  <a:extLst>
                    <a:ext uri="{FF2B5EF4-FFF2-40B4-BE49-F238E27FC236}">
                      <a16:creationId xmlns:a16="http://schemas.microsoft.com/office/drawing/2014/main" id="{5665D08A-7ED3-70DF-6B40-67922FA34BEC}"/>
                    </a:ext>
                  </a:extLst>
                </p:cNvPr>
                <p:cNvSpPr>
                  <a:spLocks noRot="1" noChangeAspect="1" noMove="1" noResize="1" noEditPoints="1" noAdjustHandles="1" noChangeArrowheads="1" noChangeShapeType="1" noTextEdit="1"/>
                </p:cNvSpPr>
                <p:nvPr/>
              </p:nvSpPr>
              <p:spPr>
                <a:xfrm>
                  <a:off x="8719265" y="1344401"/>
                  <a:ext cx="955403" cy="184529"/>
                </a:xfrm>
                <a:prstGeom prst="rect">
                  <a:avLst/>
                </a:prstGeom>
                <a:blipFill>
                  <a:blip r:embed="rId11"/>
                  <a:stretch>
                    <a:fillRect b="-10000"/>
                  </a:stretch>
                </a:blipFill>
                <a:ln>
                  <a:noFill/>
                </a:ln>
              </p:spPr>
              <p:txBody>
                <a:bodyPr/>
                <a:lstStyle/>
                <a:p>
                  <a:r>
                    <a:rPr lang="en-US">
                      <a:noFill/>
                    </a:rPr>
                    <a:t> </a:t>
                  </a:r>
                </a:p>
              </p:txBody>
            </p:sp>
          </mc:Fallback>
        </mc:AlternateContent>
        <p:pic>
          <p:nvPicPr>
            <p:cNvPr id="37" name="Picture 36">
              <a:extLst>
                <a:ext uri="{FF2B5EF4-FFF2-40B4-BE49-F238E27FC236}">
                  <a16:creationId xmlns:a16="http://schemas.microsoft.com/office/drawing/2014/main" id="{941489AC-C914-70BE-F286-54E3174DC95A}"/>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849306" y="1745317"/>
              <a:ext cx="3140599" cy="2557105"/>
            </a:xfrm>
            <a:prstGeom prst="rect">
              <a:avLst/>
            </a:prstGeom>
          </p:spPr>
        </p:pic>
        <p:pic>
          <p:nvPicPr>
            <p:cNvPr id="38" name="Picture 37">
              <a:extLst>
                <a:ext uri="{FF2B5EF4-FFF2-40B4-BE49-F238E27FC236}">
                  <a16:creationId xmlns:a16="http://schemas.microsoft.com/office/drawing/2014/main" id="{8AC5D5F1-AF82-ECDB-B388-789422317C0F}"/>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857606" y="5166189"/>
              <a:ext cx="3140599" cy="2545618"/>
            </a:xfrm>
            <a:prstGeom prst="rect">
              <a:avLst/>
            </a:prstGeom>
          </p:spPr>
        </p:pic>
        <p:pic>
          <p:nvPicPr>
            <p:cNvPr id="39" name="Picture 38">
              <a:extLst>
                <a:ext uri="{FF2B5EF4-FFF2-40B4-BE49-F238E27FC236}">
                  <a16:creationId xmlns:a16="http://schemas.microsoft.com/office/drawing/2014/main" id="{E38B0D77-D8EE-D443-0871-71F243B1C32B}"/>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3347522" y="5171265"/>
              <a:ext cx="3140599" cy="2487847"/>
            </a:xfrm>
            <a:prstGeom prst="rect">
              <a:avLst/>
            </a:prstGeom>
          </p:spPr>
        </p:pic>
        <p:pic>
          <p:nvPicPr>
            <p:cNvPr id="40" name="Picture 39">
              <a:extLst>
                <a:ext uri="{FF2B5EF4-FFF2-40B4-BE49-F238E27FC236}">
                  <a16:creationId xmlns:a16="http://schemas.microsoft.com/office/drawing/2014/main" id="{DDCEC49F-5D7A-9A8E-5F94-5F82C2F5D353}"/>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321927" y="1747555"/>
              <a:ext cx="3140599" cy="2487847"/>
            </a:xfrm>
            <a:prstGeom prst="rect">
              <a:avLst/>
            </a:prstGeom>
          </p:spPr>
        </p:pic>
        <p:pic>
          <p:nvPicPr>
            <p:cNvPr id="41" name="Picture 40">
              <a:extLst>
                <a:ext uri="{FF2B5EF4-FFF2-40B4-BE49-F238E27FC236}">
                  <a16:creationId xmlns:a16="http://schemas.microsoft.com/office/drawing/2014/main" id="{82A03148-43D6-F877-68DF-EA9018136CBF}"/>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254733" y="5180596"/>
              <a:ext cx="3140599" cy="2545618"/>
            </a:xfrm>
            <a:prstGeom prst="rect">
              <a:avLst/>
            </a:prstGeom>
          </p:spPr>
        </p:pic>
        <p:pic>
          <p:nvPicPr>
            <p:cNvPr id="42" name="Picture 41">
              <a:extLst>
                <a:ext uri="{FF2B5EF4-FFF2-40B4-BE49-F238E27FC236}">
                  <a16:creationId xmlns:a16="http://schemas.microsoft.com/office/drawing/2014/main" id="{83B71DEA-2617-6EE9-2AD2-43CC8DB2EF8F}"/>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6247154" y="1756609"/>
              <a:ext cx="3140599" cy="2545618"/>
            </a:xfrm>
            <a:prstGeom prst="rect">
              <a:avLst/>
            </a:prstGeom>
          </p:spPr>
        </p:pic>
        <p:pic>
          <p:nvPicPr>
            <p:cNvPr id="43" name="Picture 42">
              <a:extLst>
                <a:ext uri="{FF2B5EF4-FFF2-40B4-BE49-F238E27FC236}">
                  <a16:creationId xmlns:a16="http://schemas.microsoft.com/office/drawing/2014/main" id="{E7D0CFCD-89D1-F709-482B-74398B00E84D}"/>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8748953" y="1756614"/>
              <a:ext cx="3140599" cy="2487847"/>
            </a:xfrm>
            <a:prstGeom prst="rect">
              <a:avLst/>
            </a:prstGeom>
          </p:spPr>
        </p:pic>
        <p:pic>
          <p:nvPicPr>
            <p:cNvPr id="44" name="Picture 43">
              <a:extLst>
                <a:ext uri="{FF2B5EF4-FFF2-40B4-BE49-F238E27FC236}">
                  <a16:creationId xmlns:a16="http://schemas.microsoft.com/office/drawing/2014/main" id="{B4E95EE4-D61F-8C3C-9EED-E8F29EC76C94}"/>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8753342" y="5186116"/>
              <a:ext cx="3128283" cy="2487847"/>
            </a:xfrm>
            <a:prstGeom prst="rect">
              <a:avLst/>
            </a:prstGeom>
          </p:spPr>
        </p:pic>
        <p:pic>
          <p:nvPicPr>
            <p:cNvPr id="2" name="Picture 1" descr="A person with a red line around his face">
              <a:extLst>
                <a:ext uri="{FF2B5EF4-FFF2-40B4-BE49-F238E27FC236}">
                  <a16:creationId xmlns:a16="http://schemas.microsoft.com/office/drawing/2014/main" id="{3F64D4C0-911C-B622-9A6C-7B496789E9D7}"/>
                </a:ext>
              </a:extLst>
            </p:cNvPr>
            <p:cNvPicPr>
              <a:picLocks noChangeAspect="1"/>
            </p:cNvPicPr>
            <p:nvPr/>
          </p:nvPicPr>
          <p:blipFill rotWithShape="1">
            <a:blip r:embed="rId20">
              <a:extLst>
                <a:ext uri="{28A0092B-C50C-407E-A947-70E740481C1C}">
                  <a14:useLocalDpi xmlns:a14="http://schemas.microsoft.com/office/drawing/2010/main" val="0"/>
                </a:ext>
              </a:extLst>
            </a:blip>
            <a:srcRect l="2840" r="4076"/>
            <a:stretch/>
          </p:blipFill>
          <p:spPr>
            <a:xfrm rot="16200000">
              <a:off x="2052607" y="1010716"/>
              <a:ext cx="931607" cy="827640"/>
            </a:xfrm>
            <a:prstGeom prst="rect">
              <a:avLst/>
            </a:prstGeom>
          </p:spPr>
        </p:pic>
        <p:pic>
          <p:nvPicPr>
            <p:cNvPr id="3" name="Picture 2" descr="A person with a red line around his face">
              <a:extLst>
                <a:ext uri="{FF2B5EF4-FFF2-40B4-BE49-F238E27FC236}">
                  <a16:creationId xmlns:a16="http://schemas.microsoft.com/office/drawing/2014/main" id="{BACF9572-2E72-BFAD-CD6A-E2CDAAA119A8}"/>
                </a:ext>
              </a:extLst>
            </p:cNvPr>
            <p:cNvPicPr>
              <a:picLocks noChangeAspect="1"/>
            </p:cNvPicPr>
            <p:nvPr/>
          </p:nvPicPr>
          <p:blipFill rotWithShape="1">
            <a:blip r:embed="rId21">
              <a:extLst>
                <a:ext uri="{28A0092B-C50C-407E-A947-70E740481C1C}">
                  <a14:useLocalDpi xmlns:a14="http://schemas.microsoft.com/office/drawing/2010/main" val="0"/>
                </a:ext>
              </a:extLst>
            </a:blip>
            <a:srcRect l="6082" r="4811"/>
            <a:stretch/>
          </p:blipFill>
          <p:spPr>
            <a:xfrm rot="16200000">
              <a:off x="4593259" y="1009815"/>
              <a:ext cx="933483" cy="827640"/>
            </a:xfrm>
            <a:prstGeom prst="rect">
              <a:avLst/>
            </a:prstGeom>
          </p:spPr>
        </p:pic>
        <p:pic>
          <p:nvPicPr>
            <p:cNvPr id="60" name="Picture 59" descr="A person with a red line around his face">
              <a:extLst>
                <a:ext uri="{FF2B5EF4-FFF2-40B4-BE49-F238E27FC236}">
                  <a16:creationId xmlns:a16="http://schemas.microsoft.com/office/drawing/2014/main" id="{ABE5F92F-A54A-DD76-EC43-A536E34A0866}"/>
                </a:ext>
              </a:extLst>
            </p:cNvPr>
            <p:cNvPicPr>
              <a:picLocks noChangeAspect="1"/>
            </p:cNvPicPr>
            <p:nvPr/>
          </p:nvPicPr>
          <p:blipFill rotWithShape="1">
            <a:blip r:embed="rId22">
              <a:extLst>
                <a:ext uri="{28A0092B-C50C-407E-A947-70E740481C1C}">
                  <a14:useLocalDpi xmlns:a14="http://schemas.microsoft.com/office/drawing/2010/main" val="0"/>
                </a:ext>
              </a:extLst>
            </a:blip>
            <a:srcRect r="5383"/>
            <a:stretch/>
          </p:blipFill>
          <p:spPr>
            <a:xfrm rot="16200000">
              <a:off x="7548931" y="1034874"/>
              <a:ext cx="910117" cy="827640"/>
            </a:xfrm>
            <a:prstGeom prst="rect">
              <a:avLst/>
            </a:prstGeom>
          </p:spPr>
        </p:pic>
        <p:pic>
          <p:nvPicPr>
            <p:cNvPr id="61" name="Picture 60" descr="A person with a red line around his face">
              <a:extLst>
                <a:ext uri="{FF2B5EF4-FFF2-40B4-BE49-F238E27FC236}">
                  <a16:creationId xmlns:a16="http://schemas.microsoft.com/office/drawing/2014/main" id="{4D52E54D-FA46-3217-C1CA-F52B5C11263A}"/>
                </a:ext>
              </a:extLst>
            </p:cNvPr>
            <p:cNvPicPr>
              <a:picLocks noChangeAspect="1"/>
            </p:cNvPicPr>
            <p:nvPr/>
          </p:nvPicPr>
          <p:blipFill rotWithShape="1">
            <a:blip r:embed="rId23">
              <a:extLst>
                <a:ext uri="{28A0092B-C50C-407E-A947-70E740481C1C}">
                  <a14:useLocalDpi xmlns:a14="http://schemas.microsoft.com/office/drawing/2010/main" val="0"/>
                </a:ext>
              </a:extLst>
            </a:blip>
            <a:srcRect t="315" r="5265"/>
            <a:stretch/>
          </p:blipFill>
          <p:spPr>
            <a:xfrm rot="16200000">
              <a:off x="9881873" y="1013605"/>
              <a:ext cx="952861" cy="827640"/>
            </a:xfrm>
            <a:prstGeom prst="rect">
              <a:avLst/>
            </a:prstGeom>
          </p:spPr>
        </p:pic>
        <p:pic>
          <p:nvPicPr>
            <p:cNvPr id="62" name="Picture 61" descr="A person with a red line around his face&#10;&#10;Description automatically generated">
              <a:extLst>
                <a:ext uri="{FF2B5EF4-FFF2-40B4-BE49-F238E27FC236}">
                  <a16:creationId xmlns:a16="http://schemas.microsoft.com/office/drawing/2014/main" id="{9D01FBCE-560F-4A2E-7311-E6D718601B06}"/>
                </a:ext>
              </a:extLst>
            </p:cNvPr>
            <p:cNvPicPr>
              <a:picLocks noChangeAspect="1"/>
            </p:cNvPicPr>
            <p:nvPr/>
          </p:nvPicPr>
          <p:blipFill rotWithShape="1">
            <a:blip r:embed="rId24">
              <a:extLst>
                <a:ext uri="{28A0092B-C50C-407E-A947-70E740481C1C}">
                  <a14:useLocalDpi xmlns:a14="http://schemas.microsoft.com/office/drawing/2010/main" val="0"/>
                </a:ext>
              </a:extLst>
            </a:blip>
            <a:srcRect r="7532"/>
            <a:stretch/>
          </p:blipFill>
          <p:spPr>
            <a:xfrm rot="16200000">
              <a:off x="7517693" y="4427978"/>
              <a:ext cx="968694" cy="827640"/>
            </a:xfrm>
            <a:prstGeom prst="rect">
              <a:avLst/>
            </a:prstGeom>
          </p:spPr>
        </p:pic>
        <p:pic>
          <p:nvPicPr>
            <p:cNvPr id="63" name="Picture 62" descr="A person's face with a red line">
              <a:extLst>
                <a:ext uri="{FF2B5EF4-FFF2-40B4-BE49-F238E27FC236}">
                  <a16:creationId xmlns:a16="http://schemas.microsoft.com/office/drawing/2014/main" id="{4AA869E0-FB9C-1702-FC5D-B78579B9DEEE}"/>
                </a:ext>
              </a:extLst>
            </p:cNvPr>
            <p:cNvPicPr>
              <a:picLocks noChangeAspect="1"/>
            </p:cNvPicPr>
            <p:nvPr/>
          </p:nvPicPr>
          <p:blipFill rotWithShape="1">
            <a:blip r:embed="rId25">
              <a:extLst>
                <a:ext uri="{28A0092B-C50C-407E-A947-70E740481C1C}">
                  <a14:useLocalDpi xmlns:a14="http://schemas.microsoft.com/office/drawing/2010/main" val="0"/>
                </a:ext>
              </a:extLst>
            </a:blip>
            <a:srcRect r="7861"/>
            <a:stretch/>
          </p:blipFill>
          <p:spPr>
            <a:xfrm rot="16200000">
              <a:off x="9884545" y="4425349"/>
              <a:ext cx="973064" cy="827640"/>
            </a:xfrm>
            <a:prstGeom prst="rect">
              <a:avLst/>
            </a:prstGeom>
          </p:spPr>
        </p:pic>
        <p:pic>
          <p:nvPicPr>
            <p:cNvPr id="64" name="Picture 63" descr="A person with a red line around his face">
              <a:extLst>
                <a:ext uri="{FF2B5EF4-FFF2-40B4-BE49-F238E27FC236}">
                  <a16:creationId xmlns:a16="http://schemas.microsoft.com/office/drawing/2014/main" id="{DB7CB45A-A11F-C9D2-9CA5-FBAA7AC045A4}"/>
                </a:ext>
              </a:extLst>
            </p:cNvPr>
            <p:cNvPicPr>
              <a:picLocks noChangeAspect="1"/>
            </p:cNvPicPr>
            <p:nvPr/>
          </p:nvPicPr>
          <p:blipFill rotWithShape="1">
            <a:blip r:embed="rId26">
              <a:extLst>
                <a:ext uri="{28A0092B-C50C-407E-A947-70E740481C1C}">
                  <a14:useLocalDpi xmlns:a14="http://schemas.microsoft.com/office/drawing/2010/main" val="0"/>
                </a:ext>
              </a:extLst>
            </a:blip>
            <a:srcRect r="6266"/>
            <a:stretch/>
          </p:blipFill>
          <p:spPr>
            <a:xfrm rot="16200000">
              <a:off x="4503600" y="4419246"/>
              <a:ext cx="951234" cy="827640"/>
            </a:xfrm>
            <a:prstGeom prst="rect">
              <a:avLst/>
            </a:prstGeom>
          </p:spPr>
        </p:pic>
        <p:pic>
          <p:nvPicPr>
            <p:cNvPr id="67" name="Picture 66" descr="A person with a red line around his face">
              <a:extLst>
                <a:ext uri="{FF2B5EF4-FFF2-40B4-BE49-F238E27FC236}">
                  <a16:creationId xmlns:a16="http://schemas.microsoft.com/office/drawing/2014/main" id="{87230FD6-28A0-22C9-4510-9532A3911B07}"/>
                </a:ext>
              </a:extLst>
            </p:cNvPr>
            <p:cNvPicPr>
              <a:picLocks noChangeAspect="1"/>
            </p:cNvPicPr>
            <p:nvPr/>
          </p:nvPicPr>
          <p:blipFill rotWithShape="1">
            <a:blip r:embed="rId27">
              <a:extLst>
                <a:ext uri="{28A0092B-C50C-407E-A947-70E740481C1C}">
                  <a14:useLocalDpi xmlns:a14="http://schemas.microsoft.com/office/drawing/2010/main" val="0"/>
                </a:ext>
              </a:extLst>
            </a:blip>
            <a:srcRect r="5755"/>
            <a:stretch/>
          </p:blipFill>
          <p:spPr>
            <a:xfrm rot="16200000">
              <a:off x="2152169" y="4421349"/>
              <a:ext cx="947030" cy="827640"/>
            </a:xfrm>
            <a:prstGeom prst="rect">
              <a:avLst/>
            </a:prstGeom>
          </p:spPr>
        </p:pic>
      </p:grpSp>
      <p:sp>
        <p:nvSpPr>
          <p:cNvPr id="4" name="TextBox 3">
            <a:extLst>
              <a:ext uri="{FF2B5EF4-FFF2-40B4-BE49-F238E27FC236}">
                <a16:creationId xmlns:a16="http://schemas.microsoft.com/office/drawing/2014/main" id="{88E82045-7674-81A1-BA9B-F553013394DA}"/>
              </a:ext>
            </a:extLst>
          </p:cNvPr>
          <p:cNvSpPr txBox="1"/>
          <p:nvPr/>
        </p:nvSpPr>
        <p:spPr>
          <a:xfrm>
            <a:off x="1245294" y="483912"/>
            <a:ext cx="1360715" cy="381000"/>
          </a:xfrm>
          <a:prstGeom prst="rect">
            <a:avLst/>
          </a:prstGeom>
          <a:noFill/>
        </p:spPr>
        <p:txBody>
          <a:bodyPr wrap="square" rtlCol="0">
            <a:spAutoFit/>
          </a:bodyPr>
          <a:lstStyle/>
          <a:p>
            <a:r>
              <a:rPr lang="en-US" dirty="0"/>
              <a:t>Figure:10</a:t>
            </a:r>
          </a:p>
        </p:txBody>
      </p:sp>
    </p:spTree>
    <p:extLst>
      <p:ext uri="{BB962C8B-B14F-4D97-AF65-F5344CB8AC3E}">
        <p14:creationId xmlns:p14="http://schemas.microsoft.com/office/powerpoint/2010/main" val="2828195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C502246-54FB-AE74-F25D-8F85933E2AB6}"/>
              </a:ext>
            </a:extLst>
          </p:cNvPr>
          <p:cNvGrpSpPr/>
          <p:nvPr/>
        </p:nvGrpSpPr>
        <p:grpSpPr>
          <a:xfrm>
            <a:off x="2" y="2991492"/>
            <a:ext cx="12632075" cy="2814356"/>
            <a:chOff x="478800" y="233722"/>
            <a:chExt cx="11810038" cy="2631211"/>
          </a:xfrm>
        </p:grpSpPr>
        <p:cxnSp>
          <p:nvCxnSpPr>
            <p:cNvPr id="5" name="Straight Connector 4">
              <a:extLst>
                <a:ext uri="{FF2B5EF4-FFF2-40B4-BE49-F238E27FC236}">
                  <a16:creationId xmlns:a16="http://schemas.microsoft.com/office/drawing/2014/main" id="{A02FF380-3EAC-BE03-3343-0648F1B9FCD3}"/>
                </a:ext>
              </a:extLst>
            </p:cNvPr>
            <p:cNvCxnSpPr/>
            <p:nvPr/>
          </p:nvCxnSpPr>
          <p:spPr>
            <a:xfrm>
              <a:off x="478800" y="2736001"/>
              <a:ext cx="47548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1F7C738-4567-6C40-3F96-EB83D177A892}"/>
                </a:ext>
              </a:extLst>
            </p:cNvPr>
            <p:cNvSpPr txBox="1"/>
            <p:nvPr/>
          </p:nvSpPr>
          <p:spPr>
            <a:xfrm>
              <a:off x="5396171" y="2563217"/>
              <a:ext cx="1383538" cy="301716"/>
            </a:xfrm>
            <a:prstGeom prst="rect">
              <a:avLst/>
            </a:prstGeom>
            <a:noFill/>
          </p:spPr>
          <p:txBody>
            <a:bodyPr wrap="square" rtlCol="0">
              <a:spAutoFit/>
            </a:bodyPr>
            <a:lstStyle/>
            <a:p>
              <a:r>
                <a:rPr lang="en-US" sz="1497" dirty="0">
                  <a:latin typeface="Times New Roman" panose="02020603050405020304" pitchFamily="18" charset="0"/>
                  <a:cs typeface="Times New Roman" panose="02020603050405020304" pitchFamily="18" charset="0"/>
                </a:rPr>
                <a:t>more channels</a:t>
              </a:r>
            </a:p>
          </p:txBody>
        </p:sp>
        <p:cxnSp>
          <p:nvCxnSpPr>
            <p:cNvPr id="7" name="Straight Arrow Connector 6">
              <a:extLst>
                <a:ext uri="{FF2B5EF4-FFF2-40B4-BE49-F238E27FC236}">
                  <a16:creationId xmlns:a16="http://schemas.microsoft.com/office/drawing/2014/main" id="{E32E1EF2-3067-2EDF-0FF8-2D9FC7318034}"/>
                </a:ext>
              </a:extLst>
            </p:cNvPr>
            <p:cNvCxnSpPr/>
            <p:nvPr/>
          </p:nvCxnSpPr>
          <p:spPr>
            <a:xfrm>
              <a:off x="6838762" y="2713776"/>
              <a:ext cx="493776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296510EF-E0B8-63F5-5E95-8B3CE4CA8D4C}"/>
                </a:ext>
              </a:extLst>
            </p:cNvPr>
            <p:cNvSpPr txBox="1"/>
            <p:nvPr/>
          </p:nvSpPr>
          <p:spPr>
            <a:xfrm>
              <a:off x="1509929" y="2101614"/>
              <a:ext cx="1508760" cy="301716"/>
            </a:xfrm>
            <a:prstGeom prst="rect">
              <a:avLst/>
            </a:prstGeom>
            <a:noFill/>
          </p:spPr>
          <p:txBody>
            <a:bodyPr wrap="square" rtlCol="0">
              <a:spAutoFit/>
            </a:bodyPr>
            <a:lstStyle/>
            <a:p>
              <a:pPr algn="ctr"/>
              <a:r>
                <a:rPr lang="en-US" sz="1497" dirty="0">
                  <a:latin typeface="Times New Roman" panose="02020603050405020304" pitchFamily="18" charset="0"/>
                  <a:cs typeface="Times New Roman" panose="02020603050405020304" pitchFamily="18" charset="0"/>
                </a:rPr>
                <a:t># of channel: 36</a:t>
              </a:r>
            </a:p>
          </p:txBody>
        </p:sp>
        <p:sp>
          <p:nvSpPr>
            <p:cNvPr id="9" name="TextBox 8">
              <a:extLst>
                <a:ext uri="{FF2B5EF4-FFF2-40B4-BE49-F238E27FC236}">
                  <a16:creationId xmlns:a16="http://schemas.microsoft.com/office/drawing/2014/main" id="{4FB9EA54-8E88-2A05-F8EB-34EA19020231}"/>
                </a:ext>
              </a:extLst>
            </p:cNvPr>
            <p:cNvSpPr txBox="1"/>
            <p:nvPr/>
          </p:nvSpPr>
          <p:spPr>
            <a:xfrm>
              <a:off x="5387705" y="2101613"/>
              <a:ext cx="1508760" cy="301716"/>
            </a:xfrm>
            <a:prstGeom prst="rect">
              <a:avLst/>
            </a:prstGeom>
            <a:noFill/>
          </p:spPr>
          <p:txBody>
            <a:bodyPr wrap="square" rtlCol="0">
              <a:spAutoFit/>
            </a:bodyPr>
            <a:lstStyle/>
            <a:p>
              <a:pPr algn="ctr"/>
              <a:r>
                <a:rPr lang="en-US" sz="1497" dirty="0">
                  <a:latin typeface="Times New Roman" panose="02020603050405020304" pitchFamily="18" charset="0"/>
                  <a:cs typeface="Times New Roman" panose="02020603050405020304" pitchFamily="18" charset="0"/>
                </a:rPr>
                <a:t># of channel: 48</a:t>
              </a:r>
            </a:p>
          </p:txBody>
        </p:sp>
        <p:sp>
          <p:nvSpPr>
            <p:cNvPr id="10" name="TextBox 9">
              <a:extLst>
                <a:ext uri="{FF2B5EF4-FFF2-40B4-BE49-F238E27FC236}">
                  <a16:creationId xmlns:a16="http://schemas.microsoft.com/office/drawing/2014/main" id="{7EEB50BD-EB0B-8BCF-51C1-CE8AC58F34C1}"/>
                </a:ext>
              </a:extLst>
            </p:cNvPr>
            <p:cNvSpPr txBox="1"/>
            <p:nvPr/>
          </p:nvSpPr>
          <p:spPr>
            <a:xfrm>
              <a:off x="9461035" y="2101613"/>
              <a:ext cx="1508760" cy="301716"/>
            </a:xfrm>
            <a:prstGeom prst="rect">
              <a:avLst/>
            </a:prstGeom>
            <a:noFill/>
          </p:spPr>
          <p:txBody>
            <a:bodyPr wrap="square" rtlCol="0">
              <a:spAutoFit/>
            </a:bodyPr>
            <a:lstStyle/>
            <a:p>
              <a:pPr algn="ctr"/>
              <a:r>
                <a:rPr lang="en-US" sz="1497" dirty="0">
                  <a:latin typeface="Times New Roman" panose="02020603050405020304" pitchFamily="18" charset="0"/>
                  <a:cs typeface="Times New Roman" panose="02020603050405020304" pitchFamily="18" charset="0"/>
                </a:rPr>
                <a:t># of channel: 56</a:t>
              </a:r>
            </a:p>
          </p:txBody>
        </p:sp>
        <p:pic>
          <p:nvPicPr>
            <p:cNvPr id="11" name="Picture 10">
              <a:extLst>
                <a:ext uri="{FF2B5EF4-FFF2-40B4-BE49-F238E27FC236}">
                  <a16:creationId xmlns:a16="http://schemas.microsoft.com/office/drawing/2014/main" id="{08FDBCC9-8CB7-22AC-B9D0-C2D76ADAAD57}"/>
                </a:ext>
              </a:extLst>
            </p:cNvPr>
            <p:cNvPicPr>
              <a:picLocks noChangeAspect="1"/>
            </p:cNvPicPr>
            <p:nvPr/>
          </p:nvPicPr>
          <p:blipFill rotWithShape="1">
            <a:blip r:embed="rId2"/>
            <a:srcRect l="12500" r="12500"/>
            <a:stretch/>
          </p:blipFill>
          <p:spPr>
            <a:xfrm>
              <a:off x="1323273" y="317125"/>
              <a:ext cx="1828800" cy="1828800"/>
            </a:xfrm>
            <a:prstGeom prst="rect">
              <a:avLst/>
            </a:prstGeom>
          </p:spPr>
        </p:pic>
        <p:pic>
          <p:nvPicPr>
            <p:cNvPr id="12" name="Picture 11">
              <a:extLst>
                <a:ext uri="{FF2B5EF4-FFF2-40B4-BE49-F238E27FC236}">
                  <a16:creationId xmlns:a16="http://schemas.microsoft.com/office/drawing/2014/main" id="{01CB8460-CFD8-75D6-333E-E048F0D0D744}"/>
                </a:ext>
              </a:extLst>
            </p:cNvPr>
            <p:cNvPicPr>
              <a:picLocks noChangeAspect="1"/>
            </p:cNvPicPr>
            <p:nvPr/>
          </p:nvPicPr>
          <p:blipFill rotWithShape="1">
            <a:blip r:embed="rId3"/>
            <a:srcRect l="12500" r="12500"/>
            <a:stretch/>
          </p:blipFill>
          <p:spPr>
            <a:xfrm>
              <a:off x="5298089" y="327349"/>
              <a:ext cx="1828800" cy="1828800"/>
            </a:xfrm>
            <a:prstGeom prst="rect">
              <a:avLst/>
            </a:prstGeom>
          </p:spPr>
        </p:pic>
        <p:pic>
          <p:nvPicPr>
            <p:cNvPr id="13" name="Picture 12">
              <a:extLst>
                <a:ext uri="{FF2B5EF4-FFF2-40B4-BE49-F238E27FC236}">
                  <a16:creationId xmlns:a16="http://schemas.microsoft.com/office/drawing/2014/main" id="{85B14FD9-0DBD-1567-2FFB-82CB7C42E946}"/>
                </a:ext>
              </a:extLst>
            </p:cNvPr>
            <p:cNvPicPr>
              <a:picLocks noChangeAspect="1"/>
            </p:cNvPicPr>
            <p:nvPr/>
          </p:nvPicPr>
          <p:blipFill rotWithShape="1">
            <a:blip r:embed="rId4"/>
            <a:srcRect l="12500" r="12500"/>
            <a:stretch/>
          </p:blipFill>
          <p:spPr>
            <a:xfrm>
              <a:off x="9272904" y="349670"/>
              <a:ext cx="1828800" cy="1828800"/>
            </a:xfrm>
            <a:prstGeom prst="rect">
              <a:avLst/>
            </a:prstGeom>
          </p:spPr>
        </p:pic>
        <p:pic>
          <p:nvPicPr>
            <p:cNvPr id="14" name="Picture 13" descr="Chart&#10;&#10;Description automatically generated">
              <a:extLst>
                <a:ext uri="{FF2B5EF4-FFF2-40B4-BE49-F238E27FC236}">
                  <a16:creationId xmlns:a16="http://schemas.microsoft.com/office/drawing/2014/main" id="{CFC5E5F9-141E-8A91-A52D-968914F5F1BB}"/>
                </a:ext>
              </a:extLst>
            </p:cNvPr>
            <p:cNvPicPr>
              <a:picLocks noChangeAspect="1"/>
            </p:cNvPicPr>
            <p:nvPr/>
          </p:nvPicPr>
          <p:blipFill rotWithShape="1">
            <a:blip r:embed="rId5">
              <a:extLst>
                <a:ext uri="{28A0092B-C50C-407E-A947-70E740481C1C}">
                  <a14:useLocalDpi xmlns:a14="http://schemas.microsoft.com/office/drawing/2010/main" val="0"/>
                </a:ext>
              </a:extLst>
            </a:blip>
            <a:srcRect l="23196" t="4470" r="56775" b="88349"/>
            <a:stretch/>
          </p:blipFill>
          <p:spPr>
            <a:xfrm rot="16200000">
              <a:off x="10742350" y="1166496"/>
              <a:ext cx="1749430" cy="23397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BF8D8EB-98EE-6856-5107-A43ED1918096}"/>
                    </a:ext>
                  </a:extLst>
                </p:cNvPr>
                <p:cNvSpPr txBox="1"/>
                <p:nvPr/>
              </p:nvSpPr>
              <p:spPr>
                <a:xfrm>
                  <a:off x="11199322" y="2151586"/>
                  <a:ext cx="1089516" cy="27108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84" i="1">
                            <a:latin typeface="Cambria Math" panose="02040503050406030204" pitchFamily="18" charset="0"/>
                            <a:cs typeface="Times New Roman" panose="02020603050405020304" pitchFamily="18" charset="0"/>
                          </a:rPr>
                          <m:t>2×</m:t>
                        </m:r>
                        <m:sSup>
                          <m:sSupPr>
                            <m:ctrlPr>
                              <a:rPr lang="en-US" sz="1284" i="1">
                                <a:latin typeface="Cambria Math" panose="02040503050406030204" pitchFamily="18" charset="0"/>
                                <a:cs typeface="Times New Roman" panose="02020603050405020304" pitchFamily="18" charset="0"/>
                              </a:rPr>
                            </m:ctrlPr>
                          </m:sSupPr>
                          <m:e>
                            <m:r>
                              <a:rPr lang="en-US" sz="1284" i="1">
                                <a:latin typeface="Cambria Math" panose="02040503050406030204" pitchFamily="18" charset="0"/>
                                <a:cs typeface="Times New Roman" panose="02020603050405020304" pitchFamily="18" charset="0"/>
                              </a:rPr>
                              <m:t>10</m:t>
                            </m:r>
                          </m:e>
                          <m:sup>
                            <m:r>
                              <a:rPr lang="en-US" sz="1284" i="1">
                                <a:latin typeface="Cambria Math" panose="02040503050406030204" pitchFamily="18" charset="0"/>
                                <a:cs typeface="Times New Roman" panose="02020603050405020304" pitchFamily="18" charset="0"/>
                              </a:rPr>
                              <m:t>−4</m:t>
                            </m:r>
                          </m:sup>
                        </m:sSup>
                      </m:oMath>
                    </m:oMathPara>
                  </a14:m>
                  <a:endParaRPr lang="en-US" sz="1284"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9BF8D8EB-98EE-6856-5107-A43ED1918096}"/>
                    </a:ext>
                  </a:extLst>
                </p:cNvPr>
                <p:cNvSpPr txBox="1">
                  <a:spLocks noRot="1" noChangeAspect="1" noMove="1" noResize="1" noEditPoints="1" noAdjustHandles="1" noChangeArrowheads="1" noChangeShapeType="1" noTextEdit="1"/>
                </p:cNvSpPr>
                <p:nvPr/>
              </p:nvSpPr>
              <p:spPr>
                <a:xfrm>
                  <a:off x="11199322" y="2151586"/>
                  <a:ext cx="1089516" cy="271082"/>
                </a:xfrm>
                <a:prstGeom prst="rect">
                  <a:avLst/>
                </a:prstGeom>
                <a:blipFill>
                  <a:blip r:embed="rId6"/>
                  <a:stretch>
                    <a:fillRect/>
                  </a:stretch>
                </a:blipFill>
                <a:ln>
                  <a:noFill/>
                </a:ln>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EF47FD30-7BAC-C446-7861-F727E2A7FC1F}"/>
                </a:ext>
              </a:extLst>
            </p:cNvPr>
            <p:cNvGrpSpPr/>
            <p:nvPr/>
          </p:nvGrpSpPr>
          <p:grpSpPr>
            <a:xfrm rot="5400000" flipH="1" flipV="1">
              <a:off x="11203330" y="1149129"/>
              <a:ext cx="1483132" cy="386478"/>
              <a:chOff x="7888621" y="3782641"/>
              <a:chExt cx="1483132" cy="386478"/>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027494-94A1-6A47-FB54-9859BD6A989A}"/>
                      </a:ext>
                    </a:extLst>
                  </p:cNvPr>
                  <p:cNvSpPr txBox="1"/>
                  <p:nvPr/>
                </p:nvSpPr>
                <p:spPr>
                  <a:xfrm flipH="1">
                    <a:off x="7888621" y="3783237"/>
                    <a:ext cx="1483132" cy="385882"/>
                  </a:xfrm>
                  <a:prstGeom prst="rect">
                    <a:avLst/>
                  </a:prstGeom>
                  <a:noFill/>
                  <a:ln>
                    <a:noFill/>
                  </a:ln>
                </p:spPr>
                <p:txBody>
                  <a:bodyPr wrap="square" rtlCol="0">
                    <a:spAutoFit/>
                  </a:bodyPr>
                  <a:lstStyle/>
                  <a:p>
                    <a14:m>
                      <m:oMath xmlns:m="http://schemas.openxmlformats.org/officeDocument/2006/math">
                        <m:sSub>
                          <m:sSubPr>
                            <m:ctrlPr>
                              <a:rPr lang="en-US" sz="1925" i="1" dirty="0">
                                <a:latin typeface="Cambria Math" panose="02040503050406030204" pitchFamily="18" charset="0"/>
                              </a:rPr>
                            </m:ctrlPr>
                          </m:sSubPr>
                          <m:e>
                            <m:r>
                              <a:rPr lang="en-US" sz="1925" i="1" dirty="0">
                                <a:latin typeface="Cambria Math" panose="02040503050406030204" pitchFamily="18" charset="0"/>
                              </a:rPr>
                              <m:t>𝑞</m:t>
                            </m:r>
                          </m:e>
                          <m:sub>
                            <m:r>
                              <a:rPr lang="en-US" sz="1925" i="1" dirty="0">
                                <a:latin typeface="Cambria Math" panose="02040503050406030204" pitchFamily="18" charset="0"/>
                              </a:rPr>
                              <m:t>𝑔</m:t>
                            </m:r>
                          </m:sub>
                        </m:sSub>
                      </m:oMath>
                    </a14:m>
                    <a:r>
                      <a:rPr lang="en-US" sz="1925" dirty="0"/>
                      <a:t> </a:t>
                    </a:r>
                  </a:p>
                </p:txBody>
              </p:sp>
            </mc:Choice>
            <mc:Fallback xmlns="">
              <p:sp>
                <p:nvSpPr>
                  <p:cNvPr id="18" name="TextBox 17">
                    <a:extLst>
                      <a:ext uri="{FF2B5EF4-FFF2-40B4-BE49-F238E27FC236}">
                        <a16:creationId xmlns:a16="http://schemas.microsoft.com/office/drawing/2014/main" id="{FD027494-94A1-6A47-FB54-9859BD6A989A}"/>
                      </a:ext>
                    </a:extLst>
                  </p:cNvPr>
                  <p:cNvSpPr txBox="1">
                    <a:spLocks noRot="1" noChangeAspect="1" noMove="1" noResize="1" noEditPoints="1" noAdjustHandles="1" noChangeArrowheads="1" noChangeShapeType="1" noTextEdit="1"/>
                  </p:cNvSpPr>
                  <p:nvPr/>
                </p:nvSpPr>
                <p:spPr>
                  <a:xfrm flipH="1">
                    <a:off x="7888621" y="3783237"/>
                    <a:ext cx="1483132" cy="385882"/>
                  </a:xfrm>
                  <a:prstGeom prst="rect">
                    <a:avLst/>
                  </a:prstGeom>
                  <a:blipFill>
                    <a:blip r:embed="rId7"/>
                    <a:stretch>
                      <a:fillRect r="-2941"/>
                    </a:stretch>
                  </a:blipFill>
                  <a:ln>
                    <a:no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89A0F7E9-A24A-F78E-7E59-AA7D424192D6}"/>
                  </a:ext>
                </a:extLst>
              </p:cNvPr>
              <p:cNvGrpSpPr/>
              <p:nvPr/>
            </p:nvGrpSpPr>
            <p:grpSpPr>
              <a:xfrm>
                <a:off x="8199993" y="3782641"/>
                <a:ext cx="860387" cy="363282"/>
                <a:chOff x="7093169" y="4753864"/>
                <a:chExt cx="860387" cy="363282"/>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E809207-7B87-B5A4-1EFF-D4A13BC4EF4B}"/>
                        </a:ext>
                      </a:extLst>
                    </p:cNvPr>
                    <p:cNvSpPr txBox="1"/>
                    <p:nvPr/>
                  </p:nvSpPr>
                  <p:spPr>
                    <a:xfrm flipH="1">
                      <a:off x="7248189" y="4753864"/>
                      <a:ext cx="705367" cy="36328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925" i="1" dirty="0">
                                <a:latin typeface="Cambria Math" panose="02040503050406030204" pitchFamily="18" charset="0"/>
                              </a:rPr>
                              <m:t>𝑚</m:t>
                            </m:r>
                            <m:r>
                              <a:rPr lang="en-US" sz="1925" i="1" baseline="50000" dirty="0">
                                <a:latin typeface="Cambria Math" panose="02040503050406030204" pitchFamily="18" charset="0"/>
                              </a:rPr>
                              <m:t>2</m:t>
                            </m:r>
                            <m:r>
                              <a:rPr lang="en-US" sz="1925" i="1" dirty="0">
                                <a:latin typeface="Cambria Math" panose="02040503050406030204" pitchFamily="18" charset="0"/>
                              </a:rPr>
                              <m:t>/</m:t>
                            </m:r>
                            <m:r>
                              <a:rPr lang="en-US" sz="1925" i="1" dirty="0">
                                <a:latin typeface="Cambria Math" panose="02040503050406030204" pitchFamily="18" charset="0"/>
                              </a:rPr>
                              <m:t>𝑠</m:t>
                            </m:r>
                          </m:oMath>
                        </m:oMathPara>
                      </a14:m>
                      <a:endParaRPr lang="en-US" sz="1925" dirty="0"/>
                    </a:p>
                  </p:txBody>
                </p:sp>
              </mc:Choice>
              <mc:Fallback xmlns="">
                <p:sp>
                  <p:nvSpPr>
                    <p:cNvPr id="20" name="TextBox 19">
                      <a:extLst>
                        <a:ext uri="{FF2B5EF4-FFF2-40B4-BE49-F238E27FC236}">
                          <a16:creationId xmlns:a16="http://schemas.microsoft.com/office/drawing/2014/main" id="{6E809207-7B87-B5A4-1EFF-D4A13BC4EF4B}"/>
                        </a:ext>
                      </a:extLst>
                    </p:cNvPr>
                    <p:cNvSpPr txBox="1">
                      <a:spLocks noRot="1" noChangeAspect="1" noMove="1" noResize="1" noEditPoints="1" noAdjustHandles="1" noChangeArrowheads="1" noChangeShapeType="1" noTextEdit="1"/>
                    </p:cNvSpPr>
                    <p:nvPr/>
                  </p:nvSpPr>
                  <p:spPr>
                    <a:xfrm flipH="1">
                      <a:off x="7248189" y="4753864"/>
                      <a:ext cx="705367" cy="363282"/>
                    </a:xfrm>
                    <a:prstGeom prst="rect">
                      <a:avLst/>
                    </a:prstGeom>
                    <a:blipFill>
                      <a:blip r:embed="rId8"/>
                      <a:stretch>
                        <a:fillRect r="-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21AF95E-CBA6-B3DB-8F26-19E2C6304D72}"/>
                        </a:ext>
                      </a:extLst>
                    </p:cNvPr>
                    <p:cNvSpPr txBox="1"/>
                    <p:nvPr/>
                  </p:nvSpPr>
                  <p:spPr>
                    <a:xfrm flipH="1">
                      <a:off x="7093169" y="4838294"/>
                      <a:ext cx="705367" cy="271082"/>
                    </a:xfrm>
                    <a:prstGeom prst="rect">
                      <a:avLst/>
                    </a:prstGeom>
                    <a:noFill/>
                    <a:ln>
                      <a:noFill/>
                    </a:ln>
                  </p:spPr>
                  <p:txBody>
                    <a:bodyPr wrap="square" rtlCol="0">
                      <a:spAutoFit/>
                    </a:bodyPr>
                    <a:lstStyle/>
                    <a:p>
                      <a14:m>
                        <m:oMath xmlns:m="http://schemas.openxmlformats.org/officeDocument/2006/math">
                          <m:r>
                            <a:rPr lang="en-US" sz="1284" i="1" dirty="0">
                              <a:latin typeface="Cambria Math" panose="02040503050406030204" pitchFamily="18" charset="0"/>
                            </a:rPr>
                            <m:t> (                   )</m:t>
                          </m:r>
                        </m:oMath>
                      </a14:m>
                      <a:r>
                        <a:rPr lang="en-US" sz="1284" dirty="0"/>
                        <a:t>    </a:t>
                      </a:r>
                    </a:p>
                  </p:txBody>
                </p:sp>
              </mc:Choice>
              <mc:Fallback xmlns="">
                <p:sp>
                  <p:nvSpPr>
                    <p:cNvPr id="21" name="TextBox 20">
                      <a:extLst>
                        <a:ext uri="{FF2B5EF4-FFF2-40B4-BE49-F238E27FC236}">
                          <a16:creationId xmlns:a16="http://schemas.microsoft.com/office/drawing/2014/main" id="{F21AF95E-CBA6-B3DB-8F26-19E2C6304D72}"/>
                        </a:ext>
                      </a:extLst>
                    </p:cNvPr>
                    <p:cNvSpPr txBox="1">
                      <a:spLocks noRot="1" noChangeAspect="1" noMove="1" noResize="1" noEditPoints="1" noAdjustHandles="1" noChangeArrowheads="1" noChangeShapeType="1" noTextEdit="1"/>
                    </p:cNvSpPr>
                    <p:nvPr/>
                  </p:nvSpPr>
                  <p:spPr>
                    <a:xfrm flipH="1">
                      <a:off x="7093169" y="4838294"/>
                      <a:ext cx="705367" cy="271082"/>
                    </a:xfrm>
                    <a:prstGeom prst="rect">
                      <a:avLst/>
                    </a:prstGeom>
                    <a:blipFill>
                      <a:blip r:embed="rId9"/>
                      <a:stretch>
                        <a:fillRect t="-37097" r="-8511"/>
                      </a:stretch>
                    </a:blipFill>
                    <a:ln>
                      <a:no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762470-3B5E-BB79-2AE3-279B74273793}"/>
                    </a:ext>
                  </a:extLst>
                </p:cNvPr>
                <p:cNvSpPr txBox="1"/>
                <p:nvPr/>
              </p:nvSpPr>
              <p:spPr>
                <a:xfrm>
                  <a:off x="11199322" y="233722"/>
                  <a:ext cx="1089516" cy="271082"/>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84" i="1">
                            <a:latin typeface="Cambria Math" panose="02040503050406030204" pitchFamily="18" charset="0"/>
                            <a:cs typeface="Times New Roman" panose="02020603050405020304" pitchFamily="18" charset="0"/>
                          </a:rPr>
                          <m:t>5×</m:t>
                        </m:r>
                        <m:sSup>
                          <m:sSupPr>
                            <m:ctrlPr>
                              <a:rPr lang="en-US" sz="1284" i="1">
                                <a:latin typeface="Cambria Math" panose="02040503050406030204" pitchFamily="18" charset="0"/>
                                <a:cs typeface="Times New Roman" panose="02020603050405020304" pitchFamily="18" charset="0"/>
                              </a:rPr>
                            </m:ctrlPr>
                          </m:sSupPr>
                          <m:e>
                            <m:r>
                              <a:rPr lang="en-US" sz="1284" i="1">
                                <a:latin typeface="Cambria Math" panose="02040503050406030204" pitchFamily="18" charset="0"/>
                                <a:cs typeface="Times New Roman" panose="02020603050405020304" pitchFamily="18" charset="0"/>
                              </a:rPr>
                              <m:t>10</m:t>
                            </m:r>
                          </m:e>
                          <m:sup>
                            <m:r>
                              <a:rPr lang="en-US" sz="1284" i="1">
                                <a:latin typeface="Cambria Math" panose="02040503050406030204" pitchFamily="18" charset="0"/>
                                <a:cs typeface="Times New Roman" panose="02020603050405020304" pitchFamily="18" charset="0"/>
                              </a:rPr>
                              <m:t>−4</m:t>
                            </m:r>
                          </m:sup>
                        </m:sSup>
                      </m:oMath>
                    </m:oMathPara>
                  </a14:m>
                  <a:endParaRPr lang="en-US" sz="1284" dirty="0">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23762470-3B5E-BB79-2AE3-279B74273793}"/>
                    </a:ext>
                  </a:extLst>
                </p:cNvPr>
                <p:cNvSpPr txBox="1">
                  <a:spLocks noRot="1" noChangeAspect="1" noMove="1" noResize="1" noEditPoints="1" noAdjustHandles="1" noChangeArrowheads="1" noChangeShapeType="1" noTextEdit="1"/>
                </p:cNvSpPr>
                <p:nvPr/>
              </p:nvSpPr>
              <p:spPr>
                <a:xfrm>
                  <a:off x="11199322" y="233722"/>
                  <a:ext cx="1089516" cy="271082"/>
                </a:xfrm>
                <a:prstGeom prst="rect">
                  <a:avLst/>
                </a:prstGeom>
                <a:blipFill>
                  <a:blip r:embed="rId10"/>
                  <a:stretch>
                    <a:fillRect/>
                  </a:stretch>
                </a:blipFill>
                <a:ln>
                  <a:noFill/>
                </a:ln>
              </p:spPr>
              <p:txBody>
                <a:bodyPr/>
                <a:lstStyle/>
                <a:p>
                  <a:r>
                    <a:rPr lang="en-US">
                      <a:noFill/>
                    </a:rPr>
                    <a:t> </a:t>
                  </a:r>
                </a:p>
              </p:txBody>
            </p:sp>
          </mc:Fallback>
        </mc:AlternateContent>
      </p:grpSp>
      <p:sp>
        <p:nvSpPr>
          <p:cNvPr id="2" name="TextBox 1">
            <a:extLst>
              <a:ext uri="{FF2B5EF4-FFF2-40B4-BE49-F238E27FC236}">
                <a16:creationId xmlns:a16="http://schemas.microsoft.com/office/drawing/2014/main" id="{ACA0F518-ABCD-748D-6617-5748F5F2BBC6}"/>
              </a:ext>
            </a:extLst>
          </p:cNvPr>
          <p:cNvSpPr txBox="1"/>
          <p:nvPr/>
        </p:nvSpPr>
        <p:spPr>
          <a:xfrm>
            <a:off x="1240971" y="903514"/>
            <a:ext cx="1360715" cy="381000"/>
          </a:xfrm>
          <a:prstGeom prst="rect">
            <a:avLst/>
          </a:prstGeom>
          <a:noFill/>
        </p:spPr>
        <p:txBody>
          <a:bodyPr wrap="square" rtlCol="0">
            <a:spAutoFit/>
          </a:bodyPr>
          <a:lstStyle/>
          <a:p>
            <a:r>
              <a:rPr lang="en-US" dirty="0"/>
              <a:t>Figure:11</a:t>
            </a:r>
          </a:p>
        </p:txBody>
      </p:sp>
    </p:spTree>
    <p:extLst>
      <p:ext uri="{BB962C8B-B14F-4D97-AF65-F5344CB8AC3E}">
        <p14:creationId xmlns:p14="http://schemas.microsoft.com/office/powerpoint/2010/main" val="164676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99CD2516-CC61-41FA-FF5E-C561DC3626A4}"/>
              </a:ext>
            </a:extLst>
          </p:cNvPr>
          <p:cNvSpPr txBox="1"/>
          <p:nvPr/>
        </p:nvSpPr>
        <p:spPr>
          <a:xfrm>
            <a:off x="1240971" y="903514"/>
            <a:ext cx="1360715" cy="381000"/>
          </a:xfrm>
          <a:prstGeom prst="rect">
            <a:avLst/>
          </a:prstGeom>
          <a:noFill/>
        </p:spPr>
        <p:txBody>
          <a:bodyPr wrap="square" rtlCol="0">
            <a:spAutoFit/>
          </a:bodyPr>
          <a:lstStyle/>
          <a:p>
            <a:r>
              <a:rPr lang="en-US" dirty="0"/>
              <a:t>Figure:1</a:t>
            </a:r>
          </a:p>
        </p:txBody>
      </p:sp>
      <p:grpSp>
        <p:nvGrpSpPr>
          <p:cNvPr id="2" name="Group 1">
            <a:extLst>
              <a:ext uri="{FF2B5EF4-FFF2-40B4-BE49-F238E27FC236}">
                <a16:creationId xmlns:a16="http://schemas.microsoft.com/office/drawing/2014/main" id="{2673A341-4139-FAA2-950A-DACE261AC033}"/>
              </a:ext>
            </a:extLst>
          </p:cNvPr>
          <p:cNvGrpSpPr/>
          <p:nvPr/>
        </p:nvGrpSpPr>
        <p:grpSpPr>
          <a:xfrm>
            <a:off x="2873420" y="3076767"/>
            <a:ext cx="5031058" cy="1266633"/>
            <a:chOff x="-252413" y="17170"/>
            <a:chExt cx="5031058" cy="1266633"/>
          </a:xfrm>
        </p:grpSpPr>
        <p:grpSp>
          <p:nvGrpSpPr>
            <p:cNvPr id="3" name="Group 2">
              <a:extLst>
                <a:ext uri="{FF2B5EF4-FFF2-40B4-BE49-F238E27FC236}">
                  <a16:creationId xmlns:a16="http://schemas.microsoft.com/office/drawing/2014/main" id="{D98868BC-AC03-3A58-DE5C-F51D46B957FA}"/>
                </a:ext>
              </a:extLst>
            </p:cNvPr>
            <p:cNvGrpSpPr/>
            <p:nvPr/>
          </p:nvGrpSpPr>
          <p:grpSpPr>
            <a:xfrm>
              <a:off x="-68093" y="183356"/>
              <a:ext cx="645415" cy="797629"/>
              <a:chOff x="964310" y="-2291"/>
              <a:chExt cx="883486" cy="1110996"/>
            </a:xfrm>
          </p:grpSpPr>
          <p:pic>
            <p:nvPicPr>
              <p:cNvPr id="56" name="Picture 55" descr="A person's face with a white background&#10;&#10;Description automatically generated with low confidence">
                <a:extLst>
                  <a:ext uri="{FF2B5EF4-FFF2-40B4-BE49-F238E27FC236}">
                    <a16:creationId xmlns:a16="http://schemas.microsoft.com/office/drawing/2014/main" id="{E21E3A70-3CBD-5DB0-3197-285364E688D3}"/>
                  </a:ext>
                </a:extLst>
              </p:cNvPr>
              <p:cNvPicPr>
                <a:picLocks noChangeAspect="1"/>
              </p:cNvPicPr>
              <p:nvPr/>
            </p:nvPicPr>
            <p:blipFill rotWithShape="1">
              <a:blip r:embed="rId2">
                <a:extLst>
                  <a:ext uri="{28A0092B-C50C-407E-A947-70E740481C1C}">
                    <a14:useLocalDpi xmlns:a14="http://schemas.microsoft.com/office/drawing/2010/main" val="0"/>
                  </a:ext>
                </a:extLst>
              </a:blip>
              <a:srcRect l="20349" r="19264"/>
              <a:stretch/>
            </p:blipFill>
            <p:spPr>
              <a:xfrm>
                <a:off x="964310" y="-2291"/>
                <a:ext cx="883486" cy="1110996"/>
              </a:xfrm>
              <a:prstGeom prst="rect">
                <a:avLst/>
              </a:prstGeom>
            </p:spPr>
          </p:pic>
          <p:sp>
            <p:nvSpPr>
              <p:cNvPr id="57" name="Cross 56">
                <a:extLst>
                  <a:ext uri="{FF2B5EF4-FFF2-40B4-BE49-F238E27FC236}">
                    <a16:creationId xmlns:a16="http://schemas.microsoft.com/office/drawing/2014/main" id="{87B306D1-FB4A-8665-67ED-C34D6EDBB1B6}"/>
                  </a:ext>
                </a:extLst>
              </p:cNvPr>
              <p:cNvSpPr/>
              <p:nvPr/>
            </p:nvSpPr>
            <p:spPr>
              <a:xfrm>
                <a:off x="1373797" y="850522"/>
                <a:ext cx="27432" cy="27432"/>
              </a:xfrm>
              <a:prstGeom prst="plus">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a:extLst>
                  <a:ext uri="{FF2B5EF4-FFF2-40B4-BE49-F238E27FC236}">
                    <a16:creationId xmlns:a16="http://schemas.microsoft.com/office/drawing/2014/main" id="{DB425B14-948B-F3C0-FA94-15532977A997}"/>
                  </a:ext>
                </a:extLst>
              </p:cNvPr>
              <p:cNvSpPr/>
              <p:nvPr/>
            </p:nvSpPr>
            <p:spPr>
              <a:xfrm>
                <a:off x="1373958" y="452038"/>
                <a:ext cx="36576" cy="36576"/>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iamond 58">
                <a:extLst>
                  <a:ext uri="{FF2B5EF4-FFF2-40B4-BE49-F238E27FC236}">
                    <a16:creationId xmlns:a16="http://schemas.microsoft.com/office/drawing/2014/main" id="{283376F6-E088-5604-2C5F-52B0379C3CC0}"/>
                  </a:ext>
                </a:extLst>
              </p:cNvPr>
              <p:cNvSpPr/>
              <p:nvPr/>
            </p:nvSpPr>
            <p:spPr>
              <a:xfrm>
                <a:off x="1006441" y="432132"/>
                <a:ext cx="36576" cy="36576"/>
              </a:xfrm>
              <a:prstGeom prst="diamond">
                <a:avLst/>
              </a:prstGeom>
              <a:solidFill>
                <a:srgbClr val="2C2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iamond 59">
                <a:extLst>
                  <a:ext uri="{FF2B5EF4-FFF2-40B4-BE49-F238E27FC236}">
                    <a16:creationId xmlns:a16="http://schemas.microsoft.com/office/drawing/2014/main" id="{4E51CAA1-AAA2-3445-3A59-6C7B0B37E6A8}"/>
                  </a:ext>
                </a:extLst>
              </p:cNvPr>
              <p:cNvSpPr/>
              <p:nvPr/>
            </p:nvSpPr>
            <p:spPr>
              <a:xfrm>
                <a:off x="1762787" y="426120"/>
                <a:ext cx="36576" cy="36576"/>
              </a:xfrm>
              <a:prstGeom prst="diamond">
                <a:avLst/>
              </a:prstGeom>
              <a:solidFill>
                <a:srgbClr val="2C2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76D1D78-6C84-93F7-DB1E-15A0A9886F62}"/>
                  </a:ext>
                </a:extLst>
              </p:cNvPr>
              <p:cNvSpPr/>
              <p:nvPr/>
            </p:nvSpPr>
            <p:spPr>
              <a:xfrm>
                <a:off x="1137214" y="609564"/>
                <a:ext cx="30140" cy="24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C24FBAE-4CA8-9862-6D32-64B3911689FD}"/>
                  </a:ext>
                </a:extLst>
              </p:cNvPr>
              <p:cNvSpPr/>
              <p:nvPr/>
            </p:nvSpPr>
            <p:spPr>
              <a:xfrm>
                <a:off x="1659405" y="594553"/>
                <a:ext cx="30140" cy="249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entagon 62">
                <a:extLst>
                  <a:ext uri="{FF2B5EF4-FFF2-40B4-BE49-F238E27FC236}">
                    <a16:creationId xmlns:a16="http://schemas.microsoft.com/office/drawing/2014/main" id="{F1318DF1-6DB5-CB45-4FF5-3CD1F4BE6D77}"/>
                  </a:ext>
                </a:extLst>
              </p:cNvPr>
              <p:cNvSpPr/>
              <p:nvPr/>
            </p:nvSpPr>
            <p:spPr>
              <a:xfrm>
                <a:off x="1218249" y="440239"/>
                <a:ext cx="28956" cy="24238"/>
              </a:xfrm>
              <a:prstGeom prst="pentag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entagon 63">
                <a:extLst>
                  <a:ext uri="{FF2B5EF4-FFF2-40B4-BE49-F238E27FC236}">
                    <a16:creationId xmlns:a16="http://schemas.microsoft.com/office/drawing/2014/main" id="{C78F201C-94C9-93AE-4CEF-D85EE363356C}"/>
                  </a:ext>
                </a:extLst>
              </p:cNvPr>
              <p:cNvSpPr/>
              <p:nvPr/>
            </p:nvSpPr>
            <p:spPr>
              <a:xfrm>
                <a:off x="1549190" y="440239"/>
                <a:ext cx="28956" cy="24238"/>
              </a:xfrm>
              <a:prstGeom prst="pentago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5C37F800-63D8-F0E2-CF2A-E2E41913B873}"/>
                  </a:ext>
                </a:extLst>
              </p:cNvPr>
              <p:cNvSpPr/>
              <p:nvPr/>
            </p:nvSpPr>
            <p:spPr>
              <a:xfrm>
                <a:off x="1228115" y="329400"/>
                <a:ext cx="28956" cy="242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B394356-E104-3E52-3989-E8771EEEF993}"/>
                  </a:ext>
                </a:extLst>
              </p:cNvPr>
              <p:cNvSpPr/>
              <p:nvPr/>
            </p:nvSpPr>
            <p:spPr>
              <a:xfrm>
                <a:off x="1534534" y="333000"/>
                <a:ext cx="28956" cy="242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Rounded Corners 36">
              <a:extLst>
                <a:ext uri="{FF2B5EF4-FFF2-40B4-BE49-F238E27FC236}">
                  <a16:creationId xmlns:a16="http://schemas.microsoft.com/office/drawing/2014/main" id="{D9EE7925-83A7-3D49-20EE-2E64B5243B8C}"/>
                </a:ext>
              </a:extLst>
            </p:cNvPr>
            <p:cNvSpPr/>
            <p:nvPr/>
          </p:nvSpPr>
          <p:spPr>
            <a:xfrm>
              <a:off x="-252413" y="30971"/>
              <a:ext cx="1738118" cy="1244585"/>
            </a:xfrm>
            <a:prstGeom prst="roundRect">
              <a:avLst/>
            </a:prstGeom>
            <a:noFill/>
            <a:ln w="952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1 1">
              <a:extLst>
                <a:ext uri="{FF2B5EF4-FFF2-40B4-BE49-F238E27FC236}">
                  <a16:creationId xmlns:a16="http://schemas.microsoft.com/office/drawing/2014/main" id="{FCE6825A-9EB6-67E7-4A61-DAC2249671DD}"/>
                </a:ext>
              </a:extLst>
            </p:cNvPr>
            <p:cNvSpPr>
              <a:spLocks noChangeArrowheads="1"/>
            </p:cNvSpPr>
            <p:nvPr/>
          </p:nvSpPr>
          <p:spPr bwMode="auto">
            <a:xfrm>
              <a:off x="458360" y="30971"/>
              <a:ext cx="3558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Times New Roman"/>
                  <a:cs typeface="Times New Roman"/>
                </a:rPr>
                <a:t>Step 1</a:t>
              </a:r>
              <a:endParaRPr lang="en-US" sz="1100" dirty="0"/>
            </a:p>
          </p:txBody>
        </p:sp>
        <p:sp>
          <p:nvSpPr>
            <p:cNvPr id="39" name="Rectangle 31 2">
              <a:extLst>
                <a:ext uri="{FF2B5EF4-FFF2-40B4-BE49-F238E27FC236}">
                  <a16:creationId xmlns:a16="http://schemas.microsoft.com/office/drawing/2014/main" id="{3C09922D-99DD-B368-CDF9-AFDE2C31F03E}"/>
                </a:ext>
              </a:extLst>
            </p:cNvPr>
            <p:cNvSpPr>
              <a:spLocks noChangeArrowheads="1"/>
            </p:cNvSpPr>
            <p:nvPr/>
          </p:nvSpPr>
          <p:spPr bwMode="auto">
            <a:xfrm>
              <a:off x="-196041" y="925083"/>
              <a:ext cx="957263"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Times New Roman" panose="02020603050405020304" pitchFamily="18" charset="0"/>
                </a:rPr>
                <a:t>Face Represent- </a:t>
              </a:r>
              <a:r>
                <a:rPr lang="en-US" altLang="en-US" sz="1100" dirty="0" err="1">
                  <a:solidFill>
                    <a:srgbClr val="000000"/>
                  </a:solidFill>
                  <a:latin typeface="Times New Roman" panose="02020603050405020304" pitchFamily="18" charset="0"/>
                </a:rPr>
                <a:t>ation</a:t>
              </a:r>
              <a:r>
                <a:rPr lang="en-US" altLang="en-US" sz="1100" dirty="0">
                  <a:solidFill>
                    <a:srgbClr val="000000"/>
                  </a:solidFill>
                  <a:latin typeface="Times New Roman" panose="02020603050405020304" pitchFamily="18" charset="0"/>
                </a:rPr>
                <a:t> with PCA</a:t>
              </a:r>
              <a:endParaRPr lang="en-US" altLang="en-US" sz="1100" dirty="0"/>
            </a:p>
          </p:txBody>
        </p:sp>
        <p:sp>
          <p:nvSpPr>
            <p:cNvPr id="40" name="TextBox 39">
              <a:extLst>
                <a:ext uri="{FF2B5EF4-FFF2-40B4-BE49-F238E27FC236}">
                  <a16:creationId xmlns:a16="http://schemas.microsoft.com/office/drawing/2014/main" id="{B07203C8-B9AD-0470-1D38-37957A9BE92A}"/>
                </a:ext>
              </a:extLst>
            </p:cNvPr>
            <p:cNvSpPr txBox="1"/>
            <p:nvPr/>
          </p:nvSpPr>
          <p:spPr>
            <a:xfrm>
              <a:off x="471821" y="357447"/>
              <a:ext cx="422619" cy="369332"/>
            </a:xfrm>
            <a:prstGeom prst="rect">
              <a:avLst/>
            </a:prstGeom>
            <a:noFill/>
          </p:spPr>
          <p:txBody>
            <a:bodyPr wrap="square" rtlCol="0">
              <a:spAutoFit/>
            </a:bodyPr>
            <a:lstStyle/>
            <a:p>
              <a:r>
                <a:rPr lang="en-US" dirty="0"/>
                <a:t>+</a:t>
              </a:r>
            </a:p>
          </p:txBody>
        </p:sp>
        <p:pic>
          <p:nvPicPr>
            <p:cNvPr id="41" name="Graphic 40">
              <a:extLst>
                <a:ext uri="{FF2B5EF4-FFF2-40B4-BE49-F238E27FC236}">
                  <a16:creationId xmlns:a16="http://schemas.microsoft.com/office/drawing/2014/main" id="{323C347A-B0B1-481D-6692-C26B020FC32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9547" t="43365" r="40908" b="43310"/>
            <a:stretch/>
          </p:blipFill>
          <p:spPr>
            <a:xfrm>
              <a:off x="693146" y="183356"/>
              <a:ext cx="771212" cy="744076"/>
            </a:xfrm>
            <a:prstGeom prst="rect">
              <a:avLst/>
            </a:prstGeom>
          </p:spPr>
        </p:pic>
        <p:sp>
          <p:nvSpPr>
            <p:cNvPr id="42" name="Rectangle 31 2">
              <a:extLst>
                <a:ext uri="{FF2B5EF4-FFF2-40B4-BE49-F238E27FC236}">
                  <a16:creationId xmlns:a16="http://schemas.microsoft.com/office/drawing/2014/main" id="{CA6506C0-70A9-96CF-D59D-FC63AB0A9F2E}"/>
                </a:ext>
              </a:extLst>
            </p:cNvPr>
            <p:cNvSpPr>
              <a:spLocks noChangeArrowheads="1"/>
            </p:cNvSpPr>
            <p:nvPr/>
          </p:nvSpPr>
          <p:spPr bwMode="auto">
            <a:xfrm>
              <a:off x="773722" y="922686"/>
              <a:ext cx="663643"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Times New Roman" panose="02020603050405020304" pitchFamily="18" charset="0"/>
                </a:rPr>
                <a:t>Mask </a:t>
              </a:r>
            </a:p>
            <a:p>
              <a:pPr algn="ctr" defTabSz="914400"/>
              <a:r>
                <a:rPr lang="en-US" altLang="en-US" sz="1100" dirty="0">
                  <a:solidFill>
                    <a:srgbClr val="000000"/>
                  </a:solidFill>
                  <a:latin typeface="Times New Roman" panose="02020603050405020304" pitchFamily="18" charset="0"/>
                </a:rPr>
                <a:t>deployment</a:t>
              </a:r>
              <a:endParaRPr lang="en-US" altLang="en-US" sz="1100" dirty="0"/>
            </a:p>
          </p:txBody>
        </p:sp>
        <p:sp>
          <p:nvSpPr>
            <p:cNvPr id="43" name="Rectangle: Rounded Corners 42">
              <a:extLst>
                <a:ext uri="{FF2B5EF4-FFF2-40B4-BE49-F238E27FC236}">
                  <a16:creationId xmlns:a16="http://schemas.microsoft.com/office/drawing/2014/main" id="{299A467B-A1CB-12DF-4915-DEA27CDC7182}"/>
                </a:ext>
              </a:extLst>
            </p:cNvPr>
            <p:cNvSpPr/>
            <p:nvPr/>
          </p:nvSpPr>
          <p:spPr>
            <a:xfrm>
              <a:off x="1559584" y="30971"/>
              <a:ext cx="1074069" cy="1244585"/>
            </a:xfrm>
            <a:prstGeom prst="roundRect">
              <a:avLst/>
            </a:prstGeom>
            <a:noFill/>
            <a:ln w="952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1 1">
              <a:extLst>
                <a:ext uri="{FF2B5EF4-FFF2-40B4-BE49-F238E27FC236}">
                  <a16:creationId xmlns:a16="http://schemas.microsoft.com/office/drawing/2014/main" id="{D0319181-E989-D07E-F92A-A671BA45BDB7}"/>
                </a:ext>
              </a:extLst>
            </p:cNvPr>
            <p:cNvSpPr>
              <a:spLocks noChangeArrowheads="1"/>
            </p:cNvSpPr>
            <p:nvPr/>
          </p:nvSpPr>
          <p:spPr bwMode="auto">
            <a:xfrm>
              <a:off x="1936974" y="17170"/>
              <a:ext cx="3558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Times New Roman"/>
                  <a:cs typeface="Times New Roman"/>
                </a:rPr>
                <a:t>Step 2</a:t>
              </a:r>
              <a:endParaRPr lang="en-US" sz="1100" dirty="0"/>
            </a:p>
          </p:txBody>
        </p:sp>
        <p:pic>
          <p:nvPicPr>
            <p:cNvPr id="45" name="Picture 44">
              <a:extLst>
                <a:ext uri="{FF2B5EF4-FFF2-40B4-BE49-F238E27FC236}">
                  <a16:creationId xmlns:a16="http://schemas.microsoft.com/office/drawing/2014/main" id="{6CF0B67C-D978-9665-4A8A-7D7F5B505B20}"/>
                </a:ext>
              </a:extLst>
            </p:cNvPr>
            <p:cNvPicPr>
              <a:picLocks noChangeAspect="1"/>
            </p:cNvPicPr>
            <p:nvPr/>
          </p:nvPicPr>
          <p:blipFill>
            <a:blip r:embed="rId5"/>
            <a:stretch>
              <a:fillRect/>
            </a:stretch>
          </p:blipFill>
          <p:spPr>
            <a:xfrm>
              <a:off x="1584584" y="224252"/>
              <a:ext cx="1027927" cy="858022"/>
            </a:xfrm>
            <a:prstGeom prst="rect">
              <a:avLst/>
            </a:prstGeom>
          </p:spPr>
        </p:pic>
        <p:sp>
          <p:nvSpPr>
            <p:cNvPr id="46" name="Rectangle 31 2">
              <a:extLst>
                <a:ext uri="{FF2B5EF4-FFF2-40B4-BE49-F238E27FC236}">
                  <a16:creationId xmlns:a16="http://schemas.microsoft.com/office/drawing/2014/main" id="{CAE7F13E-8915-CEF9-6C98-1982374C6E2A}"/>
                </a:ext>
              </a:extLst>
            </p:cNvPr>
            <p:cNvSpPr>
              <a:spLocks noChangeArrowheads="1"/>
            </p:cNvSpPr>
            <p:nvPr/>
          </p:nvSpPr>
          <p:spPr bwMode="auto">
            <a:xfrm>
              <a:off x="1818219" y="937001"/>
              <a:ext cx="621771"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Times New Roman" panose="02020603050405020304" pitchFamily="18" charset="0"/>
                </a:rPr>
                <a:t>Flow network</a:t>
              </a:r>
              <a:endParaRPr lang="en-US" altLang="en-US" sz="1100" dirty="0"/>
            </a:p>
          </p:txBody>
        </p:sp>
        <p:sp>
          <p:nvSpPr>
            <p:cNvPr id="47" name="Rectangle: Rounded Corners 46">
              <a:extLst>
                <a:ext uri="{FF2B5EF4-FFF2-40B4-BE49-F238E27FC236}">
                  <a16:creationId xmlns:a16="http://schemas.microsoft.com/office/drawing/2014/main" id="{D7A8E5AA-0D54-CC33-BFC5-8A98F37095C5}"/>
                </a:ext>
              </a:extLst>
            </p:cNvPr>
            <p:cNvSpPr/>
            <p:nvPr/>
          </p:nvSpPr>
          <p:spPr>
            <a:xfrm>
              <a:off x="2710291" y="29632"/>
              <a:ext cx="1074069" cy="1244585"/>
            </a:xfrm>
            <a:prstGeom prst="roundRect">
              <a:avLst/>
            </a:prstGeom>
            <a:noFill/>
            <a:ln w="952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31 1">
              <a:extLst>
                <a:ext uri="{FF2B5EF4-FFF2-40B4-BE49-F238E27FC236}">
                  <a16:creationId xmlns:a16="http://schemas.microsoft.com/office/drawing/2014/main" id="{0383AB50-D9EF-1BF4-A9D4-4A1604270FCB}"/>
                </a:ext>
              </a:extLst>
            </p:cNvPr>
            <p:cNvSpPr>
              <a:spLocks noChangeArrowheads="1"/>
            </p:cNvSpPr>
            <p:nvPr/>
          </p:nvSpPr>
          <p:spPr bwMode="auto">
            <a:xfrm>
              <a:off x="3087681" y="30971"/>
              <a:ext cx="35586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100" dirty="0">
                  <a:solidFill>
                    <a:srgbClr val="000000"/>
                  </a:solidFill>
                  <a:latin typeface="Times New Roman"/>
                  <a:cs typeface="Times New Roman"/>
                </a:rPr>
                <a:t>Step 3</a:t>
              </a:r>
              <a:endParaRPr lang="en-US" sz="1100" dirty="0"/>
            </a:p>
          </p:txBody>
        </p:sp>
        <p:sp>
          <p:nvSpPr>
            <p:cNvPr id="49" name="Rectangle 31 2">
              <a:extLst>
                <a:ext uri="{FF2B5EF4-FFF2-40B4-BE49-F238E27FC236}">
                  <a16:creationId xmlns:a16="http://schemas.microsoft.com/office/drawing/2014/main" id="{3555A047-53FC-B55C-1B90-F852B1D18112}"/>
                </a:ext>
              </a:extLst>
            </p:cNvPr>
            <p:cNvSpPr>
              <a:spLocks noChangeArrowheads="1"/>
            </p:cNvSpPr>
            <p:nvPr/>
          </p:nvSpPr>
          <p:spPr bwMode="auto">
            <a:xfrm>
              <a:off x="2954728" y="945249"/>
              <a:ext cx="779072"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Times New Roman" panose="02020603050405020304" pitchFamily="18" charset="0"/>
                </a:rPr>
                <a:t>Analytical flow model</a:t>
              </a:r>
              <a:endParaRPr lang="en-US" altLang="en-US" sz="1100" dirty="0"/>
            </a:p>
          </p:txBody>
        </p:sp>
        <p:pic>
          <p:nvPicPr>
            <p:cNvPr id="50" name="Picture 49">
              <a:extLst>
                <a:ext uri="{FF2B5EF4-FFF2-40B4-BE49-F238E27FC236}">
                  <a16:creationId xmlns:a16="http://schemas.microsoft.com/office/drawing/2014/main" id="{5B0DABD0-9BD8-4C04-1217-26D6DD0DA545}"/>
                </a:ext>
              </a:extLst>
            </p:cNvPr>
            <p:cNvPicPr>
              <a:picLocks noChangeAspect="1"/>
            </p:cNvPicPr>
            <p:nvPr/>
          </p:nvPicPr>
          <p:blipFill>
            <a:blip r:embed="rId6"/>
            <a:stretch>
              <a:fillRect/>
            </a:stretch>
          </p:blipFill>
          <p:spPr>
            <a:xfrm>
              <a:off x="2932255" y="224252"/>
              <a:ext cx="811579" cy="693900"/>
            </a:xfrm>
            <a:prstGeom prst="rect">
              <a:avLst/>
            </a:prstGeom>
          </p:spPr>
        </p:pic>
        <p:sp>
          <p:nvSpPr>
            <p:cNvPr id="51" name="Arrow: Right 50">
              <a:extLst>
                <a:ext uri="{FF2B5EF4-FFF2-40B4-BE49-F238E27FC236}">
                  <a16:creationId xmlns:a16="http://schemas.microsoft.com/office/drawing/2014/main" id="{768EB5BB-CA35-0388-D0A2-E72396F3A92E}"/>
                </a:ext>
              </a:extLst>
            </p:cNvPr>
            <p:cNvSpPr/>
            <p:nvPr/>
          </p:nvSpPr>
          <p:spPr>
            <a:xfrm>
              <a:off x="1391764" y="535406"/>
              <a:ext cx="315906" cy="382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968DF821-0599-3D42-5F9E-E8B8E392DAFA}"/>
                </a:ext>
              </a:extLst>
            </p:cNvPr>
            <p:cNvSpPr/>
            <p:nvPr/>
          </p:nvSpPr>
          <p:spPr>
            <a:xfrm>
              <a:off x="2565461" y="491751"/>
              <a:ext cx="315906" cy="382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06AC9FFA-D70F-7D9F-5AE9-878A74B2A5B0}"/>
                </a:ext>
              </a:extLst>
            </p:cNvPr>
            <p:cNvPicPr>
              <a:picLocks noChangeAspect="1"/>
            </p:cNvPicPr>
            <p:nvPr/>
          </p:nvPicPr>
          <p:blipFill rotWithShape="1">
            <a:blip r:embed="rId7"/>
            <a:srcRect l="18548" r="12500"/>
            <a:stretch/>
          </p:blipFill>
          <p:spPr>
            <a:xfrm>
              <a:off x="4094175" y="209923"/>
              <a:ext cx="629515" cy="684732"/>
            </a:xfrm>
            <a:prstGeom prst="rect">
              <a:avLst/>
            </a:prstGeom>
          </p:spPr>
        </p:pic>
        <p:sp>
          <p:nvSpPr>
            <p:cNvPr id="54" name="Rectangle 31 2">
              <a:extLst>
                <a:ext uri="{FF2B5EF4-FFF2-40B4-BE49-F238E27FC236}">
                  <a16:creationId xmlns:a16="http://schemas.microsoft.com/office/drawing/2014/main" id="{B8A2E9CF-E763-83BE-F8D0-AEFADA156C14}"/>
                </a:ext>
              </a:extLst>
            </p:cNvPr>
            <p:cNvSpPr>
              <a:spLocks noChangeArrowheads="1"/>
            </p:cNvSpPr>
            <p:nvPr/>
          </p:nvSpPr>
          <p:spPr bwMode="auto">
            <a:xfrm>
              <a:off x="3999586" y="916466"/>
              <a:ext cx="779059"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100" dirty="0">
                  <a:solidFill>
                    <a:srgbClr val="000000"/>
                  </a:solidFill>
                  <a:latin typeface="Times New Roman" panose="02020603050405020304" pitchFamily="18" charset="0"/>
                </a:rPr>
                <a:t>Leakages </a:t>
              </a:r>
            </a:p>
            <a:p>
              <a:pPr algn="ctr" defTabSz="914400"/>
              <a:r>
                <a:rPr lang="en-US" altLang="en-US" sz="1100" dirty="0">
                  <a:solidFill>
                    <a:srgbClr val="000000"/>
                  </a:solidFill>
                  <a:latin typeface="Times New Roman" panose="02020603050405020304" pitchFamily="18" charset="0"/>
                </a:rPr>
                <a:t>quantification</a:t>
              </a:r>
              <a:endParaRPr lang="en-US" altLang="en-US" sz="2800" dirty="0"/>
            </a:p>
          </p:txBody>
        </p:sp>
        <p:sp>
          <p:nvSpPr>
            <p:cNvPr id="55" name="Arrow: Right 54">
              <a:extLst>
                <a:ext uri="{FF2B5EF4-FFF2-40B4-BE49-F238E27FC236}">
                  <a16:creationId xmlns:a16="http://schemas.microsoft.com/office/drawing/2014/main" id="{3AAB9147-3B1C-09C5-5BD5-B0189CA8B68B}"/>
                </a:ext>
              </a:extLst>
            </p:cNvPr>
            <p:cNvSpPr/>
            <p:nvPr/>
          </p:nvSpPr>
          <p:spPr>
            <a:xfrm>
              <a:off x="3733800" y="461890"/>
              <a:ext cx="315906" cy="3827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0650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rectangular object with arrows">
            <a:extLst>
              <a:ext uri="{FF2B5EF4-FFF2-40B4-BE49-F238E27FC236}">
                <a16:creationId xmlns:a16="http://schemas.microsoft.com/office/drawing/2014/main" id="{F0939533-F62F-937F-9272-F276F19CD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675" y="3543300"/>
            <a:ext cx="2343150" cy="1600200"/>
          </a:xfrm>
          <a:prstGeom prst="rect">
            <a:avLst/>
          </a:prstGeom>
        </p:spPr>
      </p:pic>
      <p:sp>
        <p:nvSpPr>
          <p:cNvPr id="2" name="TextBox 1">
            <a:extLst>
              <a:ext uri="{FF2B5EF4-FFF2-40B4-BE49-F238E27FC236}">
                <a16:creationId xmlns:a16="http://schemas.microsoft.com/office/drawing/2014/main" id="{E51471F8-3C7F-3284-97F7-6D0879AA781B}"/>
              </a:ext>
            </a:extLst>
          </p:cNvPr>
          <p:cNvSpPr txBox="1"/>
          <p:nvPr/>
        </p:nvSpPr>
        <p:spPr>
          <a:xfrm>
            <a:off x="1240971" y="903514"/>
            <a:ext cx="1360715" cy="381000"/>
          </a:xfrm>
          <a:prstGeom prst="rect">
            <a:avLst/>
          </a:prstGeom>
          <a:noFill/>
        </p:spPr>
        <p:txBody>
          <a:bodyPr wrap="square" rtlCol="0">
            <a:spAutoFit/>
          </a:bodyPr>
          <a:lstStyle/>
          <a:p>
            <a:r>
              <a:rPr lang="en-US" dirty="0"/>
              <a:t>Figure:2</a:t>
            </a:r>
          </a:p>
        </p:txBody>
      </p:sp>
    </p:spTree>
    <p:extLst>
      <p:ext uri="{BB962C8B-B14F-4D97-AF65-F5344CB8AC3E}">
        <p14:creationId xmlns:p14="http://schemas.microsoft.com/office/powerpoint/2010/main" val="4230576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A02E57D-D990-B0AA-576C-433D32ABE1CE}"/>
              </a:ext>
            </a:extLst>
          </p:cNvPr>
          <p:cNvGrpSpPr/>
          <p:nvPr/>
        </p:nvGrpSpPr>
        <p:grpSpPr>
          <a:xfrm>
            <a:off x="996279" y="1094014"/>
            <a:ext cx="11352317" cy="6769571"/>
            <a:chOff x="2487352" y="1263050"/>
            <a:chExt cx="5297748" cy="3159133"/>
          </a:xfrm>
        </p:grpSpPr>
        <p:sp>
          <p:nvSpPr>
            <p:cNvPr id="6" name="Freeform 175">
              <a:extLst>
                <a:ext uri="{FF2B5EF4-FFF2-40B4-BE49-F238E27FC236}">
                  <a16:creationId xmlns:a16="http://schemas.microsoft.com/office/drawing/2014/main" id="{6E3BEF75-10EA-5F13-5C9C-DE2F02DE11D5}"/>
                </a:ext>
              </a:extLst>
            </p:cNvPr>
            <p:cNvSpPr>
              <a:spLocks/>
            </p:cNvSpPr>
            <p:nvPr/>
          </p:nvSpPr>
          <p:spPr bwMode="auto">
            <a:xfrm>
              <a:off x="6379105" y="1776414"/>
              <a:ext cx="177800" cy="192088"/>
            </a:xfrm>
            <a:custGeom>
              <a:avLst/>
              <a:gdLst>
                <a:gd name="T0" fmla="*/ 0 w 917"/>
                <a:gd name="T1" fmla="*/ 844 h 991"/>
                <a:gd name="T2" fmla="*/ 15 w 917"/>
                <a:gd name="T3" fmla="*/ 8 h 991"/>
                <a:gd name="T4" fmla="*/ 675 w 917"/>
                <a:gd name="T5" fmla="*/ 22 h 991"/>
                <a:gd name="T6" fmla="*/ 917 w 917"/>
                <a:gd name="T7" fmla="*/ 0 h 991"/>
                <a:gd name="T8" fmla="*/ 792 w 917"/>
                <a:gd name="T9" fmla="*/ 932 h 991"/>
                <a:gd name="T10" fmla="*/ 484 w 917"/>
                <a:gd name="T11" fmla="*/ 991 h 991"/>
                <a:gd name="T12" fmla="*/ 117 w 917"/>
                <a:gd name="T13" fmla="*/ 976 h 991"/>
                <a:gd name="T14" fmla="*/ 51 w 917"/>
                <a:gd name="T15" fmla="*/ 932 h 991"/>
                <a:gd name="T16" fmla="*/ 0 w 917"/>
                <a:gd name="T17" fmla="*/ 84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7" h="991">
                  <a:moveTo>
                    <a:pt x="0" y="844"/>
                  </a:moveTo>
                  <a:lnTo>
                    <a:pt x="15" y="8"/>
                  </a:lnTo>
                  <a:lnTo>
                    <a:pt x="675" y="22"/>
                  </a:lnTo>
                  <a:lnTo>
                    <a:pt x="917" y="0"/>
                  </a:lnTo>
                  <a:lnTo>
                    <a:pt x="792" y="932"/>
                  </a:lnTo>
                  <a:lnTo>
                    <a:pt x="484" y="991"/>
                  </a:lnTo>
                  <a:lnTo>
                    <a:pt x="117" y="976"/>
                  </a:lnTo>
                  <a:lnTo>
                    <a:pt x="51" y="932"/>
                  </a:lnTo>
                  <a:lnTo>
                    <a:pt x="0" y="844"/>
                  </a:lnTo>
                  <a:close/>
                </a:path>
              </a:pathLst>
            </a:custGeom>
            <a:solidFill>
              <a:schemeClr val="accent6">
                <a:lumMod val="60000"/>
                <a:lumOff val="40000"/>
              </a:schemeClr>
            </a:solidFill>
            <a:ln w="11113" cap="flat">
              <a:no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 name="Freeform 5">
              <a:extLst>
                <a:ext uri="{FF2B5EF4-FFF2-40B4-BE49-F238E27FC236}">
                  <a16:creationId xmlns:a16="http://schemas.microsoft.com/office/drawing/2014/main" id="{5F4234CE-0E8B-AB4F-13F5-B04FB600D294}"/>
                </a:ext>
              </a:extLst>
            </p:cNvPr>
            <p:cNvSpPr>
              <a:spLocks/>
            </p:cNvSpPr>
            <p:nvPr/>
          </p:nvSpPr>
          <p:spPr bwMode="auto">
            <a:xfrm>
              <a:off x="2587626" y="3275013"/>
              <a:ext cx="915988" cy="133350"/>
            </a:xfrm>
            <a:custGeom>
              <a:avLst/>
              <a:gdLst>
                <a:gd name="T0" fmla="*/ 0 w 2542"/>
                <a:gd name="T1" fmla="*/ 299 h 371"/>
                <a:gd name="T2" fmla="*/ 1470 w 2542"/>
                <a:gd name="T3" fmla="*/ 0 h 371"/>
                <a:gd name="T4" fmla="*/ 2542 w 2542"/>
                <a:gd name="T5" fmla="*/ 71 h 371"/>
              </a:gdLst>
              <a:ahLst/>
              <a:cxnLst>
                <a:cxn ang="0">
                  <a:pos x="T0" y="T1"/>
                </a:cxn>
                <a:cxn ang="0">
                  <a:pos x="T2" y="T3"/>
                </a:cxn>
                <a:cxn ang="0">
                  <a:pos x="T4" y="T5"/>
                </a:cxn>
              </a:cxnLst>
              <a:rect l="0" t="0" r="r" b="b"/>
              <a:pathLst>
                <a:path w="2542" h="371">
                  <a:moveTo>
                    <a:pt x="0" y="299"/>
                  </a:moveTo>
                  <a:cubicBezTo>
                    <a:pt x="282" y="371"/>
                    <a:pt x="1058" y="1"/>
                    <a:pt x="1470" y="0"/>
                  </a:cubicBezTo>
                  <a:cubicBezTo>
                    <a:pt x="1849" y="0"/>
                    <a:pt x="2198" y="38"/>
                    <a:pt x="2542" y="71"/>
                  </a:cubicBez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8" name="Freeform 7">
              <a:extLst>
                <a:ext uri="{FF2B5EF4-FFF2-40B4-BE49-F238E27FC236}">
                  <a16:creationId xmlns:a16="http://schemas.microsoft.com/office/drawing/2014/main" id="{4BB2091F-349C-8525-4419-D5B9A7038DC4}"/>
                </a:ext>
              </a:extLst>
            </p:cNvPr>
            <p:cNvSpPr>
              <a:spLocks/>
            </p:cNvSpPr>
            <p:nvPr/>
          </p:nvSpPr>
          <p:spPr bwMode="auto">
            <a:xfrm>
              <a:off x="2657476" y="1844675"/>
              <a:ext cx="4373563" cy="2135188"/>
            </a:xfrm>
            <a:custGeom>
              <a:avLst/>
              <a:gdLst>
                <a:gd name="T0" fmla="*/ 0 w 12142"/>
                <a:gd name="T1" fmla="*/ 5652 h 5915"/>
                <a:gd name="T2" fmla="*/ 2977 w 12142"/>
                <a:gd name="T3" fmla="*/ 5859 h 5915"/>
                <a:gd name="T4" fmla="*/ 4247 w 12142"/>
                <a:gd name="T5" fmla="*/ 5203 h 5915"/>
                <a:gd name="T6" fmla="*/ 6459 w 12142"/>
                <a:gd name="T7" fmla="*/ 5260 h 5915"/>
                <a:gd name="T8" fmla="*/ 9028 w 12142"/>
                <a:gd name="T9" fmla="*/ 5817 h 5915"/>
                <a:gd name="T10" fmla="*/ 9841 w 12142"/>
                <a:gd name="T11" fmla="*/ 5888 h 5915"/>
                <a:gd name="T12" fmla="*/ 9827 w 12142"/>
                <a:gd name="T13" fmla="*/ 5874 h 5915"/>
                <a:gd name="T14" fmla="*/ 12124 w 12142"/>
                <a:gd name="T15" fmla="*/ 522 h 5915"/>
                <a:gd name="T16" fmla="*/ 12133 w 12142"/>
                <a:gd name="T17" fmla="*/ 491 h 5915"/>
                <a:gd name="T18" fmla="*/ 10897 w 12142"/>
                <a:gd name="T19" fmla="*/ 251 h 5915"/>
                <a:gd name="T20" fmla="*/ 9756 w 12142"/>
                <a:gd name="T21" fmla="*/ 37 h 5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2" h="5915">
                  <a:moveTo>
                    <a:pt x="0" y="5652"/>
                  </a:moveTo>
                  <a:cubicBezTo>
                    <a:pt x="671" y="5065"/>
                    <a:pt x="2212" y="5915"/>
                    <a:pt x="2977" y="5859"/>
                  </a:cubicBezTo>
                  <a:cubicBezTo>
                    <a:pt x="3437" y="5826"/>
                    <a:pt x="3646" y="5251"/>
                    <a:pt x="4247" y="5203"/>
                  </a:cubicBezTo>
                  <a:cubicBezTo>
                    <a:pt x="5078" y="5136"/>
                    <a:pt x="5645" y="5079"/>
                    <a:pt x="6459" y="5260"/>
                  </a:cubicBezTo>
                  <a:cubicBezTo>
                    <a:pt x="7311" y="5450"/>
                    <a:pt x="8191" y="5640"/>
                    <a:pt x="9028" y="5817"/>
                  </a:cubicBezTo>
                  <a:cubicBezTo>
                    <a:pt x="9290" y="5872"/>
                    <a:pt x="9570" y="5896"/>
                    <a:pt x="9841" y="5888"/>
                  </a:cubicBezTo>
                  <a:cubicBezTo>
                    <a:pt x="9838" y="5884"/>
                    <a:pt x="9830" y="5877"/>
                    <a:pt x="9827" y="5874"/>
                  </a:cubicBezTo>
                  <a:cubicBezTo>
                    <a:pt x="10401" y="4536"/>
                    <a:pt x="11550" y="1860"/>
                    <a:pt x="12124" y="522"/>
                  </a:cubicBezTo>
                  <a:cubicBezTo>
                    <a:pt x="12142" y="519"/>
                    <a:pt x="12115" y="494"/>
                    <a:pt x="12133" y="491"/>
                  </a:cubicBezTo>
                  <a:cubicBezTo>
                    <a:pt x="11560" y="334"/>
                    <a:pt x="11443" y="0"/>
                    <a:pt x="10897" y="251"/>
                  </a:cubicBezTo>
                  <a:cubicBezTo>
                    <a:pt x="10505" y="432"/>
                    <a:pt x="10081" y="168"/>
                    <a:pt x="9756" y="37"/>
                  </a:cubicBezTo>
                </a:path>
              </a:pathLst>
            </a:custGeom>
            <a:solidFill>
              <a:srgbClr val="FFC000"/>
            </a:solidFill>
            <a:ln w="11113" cap="flat">
              <a:solidFill>
                <a:schemeClr val="accent4">
                  <a:lumMod val="75000"/>
                </a:schemeClr>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 name="Freeform 8">
              <a:extLst>
                <a:ext uri="{FF2B5EF4-FFF2-40B4-BE49-F238E27FC236}">
                  <a16:creationId xmlns:a16="http://schemas.microsoft.com/office/drawing/2014/main" id="{AC0C1834-3DDC-532D-A9E3-D49899C2DC22}"/>
                </a:ext>
              </a:extLst>
            </p:cNvPr>
            <p:cNvSpPr>
              <a:spLocks/>
            </p:cNvSpPr>
            <p:nvPr/>
          </p:nvSpPr>
          <p:spPr bwMode="auto">
            <a:xfrm>
              <a:off x="2657476" y="1844675"/>
              <a:ext cx="4373563" cy="2135188"/>
            </a:xfrm>
            <a:custGeom>
              <a:avLst/>
              <a:gdLst>
                <a:gd name="T0" fmla="*/ 0 w 12142"/>
                <a:gd name="T1" fmla="*/ 5652 h 5915"/>
                <a:gd name="T2" fmla="*/ 2977 w 12142"/>
                <a:gd name="T3" fmla="*/ 5859 h 5915"/>
                <a:gd name="T4" fmla="*/ 4247 w 12142"/>
                <a:gd name="T5" fmla="*/ 5203 h 5915"/>
                <a:gd name="T6" fmla="*/ 6459 w 12142"/>
                <a:gd name="T7" fmla="*/ 5260 h 5915"/>
                <a:gd name="T8" fmla="*/ 9028 w 12142"/>
                <a:gd name="T9" fmla="*/ 5817 h 5915"/>
                <a:gd name="T10" fmla="*/ 9841 w 12142"/>
                <a:gd name="T11" fmla="*/ 5888 h 5915"/>
                <a:gd name="T12" fmla="*/ 9827 w 12142"/>
                <a:gd name="T13" fmla="*/ 5874 h 5915"/>
                <a:gd name="T14" fmla="*/ 12124 w 12142"/>
                <a:gd name="T15" fmla="*/ 522 h 5915"/>
                <a:gd name="T16" fmla="*/ 12133 w 12142"/>
                <a:gd name="T17" fmla="*/ 491 h 5915"/>
                <a:gd name="T18" fmla="*/ 10897 w 12142"/>
                <a:gd name="T19" fmla="*/ 251 h 5915"/>
                <a:gd name="T20" fmla="*/ 9756 w 12142"/>
                <a:gd name="T21" fmla="*/ 37 h 5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142" h="5915">
                  <a:moveTo>
                    <a:pt x="0" y="5652"/>
                  </a:moveTo>
                  <a:cubicBezTo>
                    <a:pt x="671" y="5065"/>
                    <a:pt x="2212" y="5915"/>
                    <a:pt x="2977" y="5859"/>
                  </a:cubicBezTo>
                  <a:cubicBezTo>
                    <a:pt x="3437" y="5826"/>
                    <a:pt x="3646" y="5251"/>
                    <a:pt x="4247" y="5203"/>
                  </a:cubicBezTo>
                  <a:cubicBezTo>
                    <a:pt x="5078" y="5136"/>
                    <a:pt x="5645" y="5079"/>
                    <a:pt x="6459" y="5260"/>
                  </a:cubicBezTo>
                  <a:cubicBezTo>
                    <a:pt x="7311" y="5450"/>
                    <a:pt x="8191" y="5640"/>
                    <a:pt x="9028" y="5817"/>
                  </a:cubicBezTo>
                  <a:cubicBezTo>
                    <a:pt x="9290" y="5872"/>
                    <a:pt x="9570" y="5896"/>
                    <a:pt x="9841" y="5888"/>
                  </a:cubicBezTo>
                  <a:cubicBezTo>
                    <a:pt x="9838" y="5884"/>
                    <a:pt x="9830" y="5877"/>
                    <a:pt x="9827" y="5874"/>
                  </a:cubicBezTo>
                  <a:cubicBezTo>
                    <a:pt x="10401" y="4536"/>
                    <a:pt x="11550" y="1860"/>
                    <a:pt x="12124" y="522"/>
                  </a:cubicBezTo>
                  <a:cubicBezTo>
                    <a:pt x="12142" y="519"/>
                    <a:pt x="12115" y="494"/>
                    <a:pt x="12133" y="491"/>
                  </a:cubicBezTo>
                  <a:cubicBezTo>
                    <a:pt x="11560" y="334"/>
                    <a:pt x="11443" y="0"/>
                    <a:pt x="10897" y="251"/>
                  </a:cubicBezTo>
                  <a:cubicBezTo>
                    <a:pt x="10505" y="432"/>
                    <a:pt x="10081" y="168"/>
                    <a:pt x="9756" y="37"/>
                  </a:cubicBez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0" name="Freeform 9">
              <a:extLst>
                <a:ext uri="{FF2B5EF4-FFF2-40B4-BE49-F238E27FC236}">
                  <a16:creationId xmlns:a16="http://schemas.microsoft.com/office/drawing/2014/main" id="{CDBC418A-8006-E05C-3A7B-2840A283D0C3}"/>
                </a:ext>
              </a:extLst>
            </p:cNvPr>
            <p:cNvSpPr>
              <a:spLocks/>
            </p:cNvSpPr>
            <p:nvPr/>
          </p:nvSpPr>
          <p:spPr bwMode="auto">
            <a:xfrm>
              <a:off x="6223001" y="1630363"/>
              <a:ext cx="1001713" cy="238125"/>
            </a:xfrm>
            <a:custGeom>
              <a:avLst/>
              <a:gdLst>
                <a:gd name="T0" fmla="*/ 0 w 2781"/>
                <a:gd name="T1" fmla="*/ 331 h 660"/>
                <a:gd name="T2" fmla="*/ 1870 w 2781"/>
                <a:gd name="T3" fmla="*/ 146 h 660"/>
                <a:gd name="T4" fmla="*/ 2769 w 2781"/>
                <a:gd name="T5" fmla="*/ 660 h 660"/>
              </a:gdLst>
              <a:ahLst/>
              <a:cxnLst>
                <a:cxn ang="0">
                  <a:pos x="T0" y="T1"/>
                </a:cxn>
                <a:cxn ang="0">
                  <a:pos x="T2" y="T3"/>
                </a:cxn>
                <a:cxn ang="0">
                  <a:pos x="T4" y="T5"/>
                </a:cxn>
              </a:cxnLst>
              <a:rect l="0" t="0" r="r" b="b"/>
              <a:pathLst>
                <a:path w="2781" h="660">
                  <a:moveTo>
                    <a:pt x="0" y="331"/>
                  </a:moveTo>
                  <a:cubicBezTo>
                    <a:pt x="748" y="488"/>
                    <a:pt x="1221" y="415"/>
                    <a:pt x="1870" y="146"/>
                  </a:cubicBezTo>
                  <a:cubicBezTo>
                    <a:pt x="2223" y="0"/>
                    <a:pt x="2781" y="287"/>
                    <a:pt x="2769" y="660"/>
                  </a:cubicBez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1" name="Freeform 10">
              <a:extLst>
                <a:ext uri="{FF2B5EF4-FFF2-40B4-BE49-F238E27FC236}">
                  <a16:creationId xmlns:a16="http://schemas.microsoft.com/office/drawing/2014/main" id="{512C66D8-1491-9B17-22F8-30ABF857CA6C}"/>
                </a:ext>
              </a:extLst>
            </p:cNvPr>
            <p:cNvSpPr>
              <a:spLocks/>
            </p:cNvSpPr>
            <p:nvPr/>
          </p:nvSpPr>
          <p:spPr bwMode="auto">
            <a:xfrm>
              <a:off x="2608263" y="1760538"/>
              <a:ext cx="3603625" cy="2127250"/>
            </a:xfrm>
            <a:custGeom>
              <a:avLst/>
              <a:gdLst>
                <a:gd name="T0" fmla="*/ 10004 w 10004"/>
                <a:gd name="T1" fmla="*/ 0 h 5894"/>
                <a:gd name="T2" fmla="*/ 0 w 10004"/>
                <a:gd name="T3" fmla="*/ 4438 h 5894"/>
                <a:gd name="T4" fmla="*/ 129 w 10004"/>
                <a:gd name="T5" fmla="*/ 5894 h 5894"/>
                <a:gd name="T6" fmla="*/ 9947 w 10004"/>
                <a:gd name="T7" fmla="*/ 285 h 5894"/>
                <a:gd name="T8" fmla="*/ 10004 w 10004"/>
                <a:gd name="T9" fmla="*/ 0 h 5894"/>
              </a:gdLst>
              <a:ahLst/>
              <a:cxnLst>
                <a:cxn ang="0">
                  <a:pos x="T0" y="T1"/>
                </a:cxn>
                <a:cxn ang="0">
                  <a:pos x="T2" y="T3"/>
                </a:cxn>
                <a:cxn ang="0">
                  <a:pos x="T4" y="T5"/>
                </a:cxn>
                <a:cxn ang="0">
                  <a:pos x="T6" y="T7"/>
                </a:cxn>
                <a:cxn ang="0">
                  <a:pos x="T8" y="T9"/>
                </a:cxn>
              </a:cxnLst>
              <a:rect l="0" t="0" r="r" b="b"/>
              <a:pathLst>
                <a:path w="10004" h="5894">
                  <a:moveTo>
                    <a:pt x="10004" y="0"/>
                  </a:moveTo>
                  <a:lnTo>
                    <a:pt x="0" y="4438"/>
                  </a:lnTo>
                  <a:lnTo>
                    <a:pt x="129" y="5894"/>
                  </a:lnTo>
                  <a:lnTo>
                    <a:pt x="9947" y="285"/>
                  </a:lnTo>
                  <a:lnTo>
                    <a:pt x="10004" y="0"/>
                  </a:lnTo>
                  <a:close/>
                </a:path>
              </a:pathLst>
            </a:custGeom>
            <a:solidFill>
              <a:srgbClr val="DAE3F3">
                <a:alpha val="50980"/>
              </a:srgbClr>
            </a:solidFill>
            <a:ln w="11113" cap="flat">
              <a:solidFill>
                <a:schemeClr val="tx1">
                  <a:lumMod val="65000"/>
                  <a:lumOff val="35000"/>
                </a:schemeClr>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 name="Freeform 11">
              <a:extLst>
                <a:ext uri="{FF2B5EF4-FFF2-40B4-BE49-F238E27FC236}">
                  <a16:creationId xmlns:a16="http://schemas.microsoft.com/office/drawing/2014/main" id="{36967761-08DA-6595-869E-C0E2AD489E3B}"/>
                </a:ext>
              </a:extLst>
            </p:cNvPr>
            <p:cNvSpPr>
              <a:spLocks/>
            </p:cNvSpPr>
            <p:nvPr/>
          </p:nvSpPr>
          <p:spPr bwMode="auto">
            <a:xfrm>
              <a:off x="3487738" y="1776413"/>
              <a:ext cx="2914650" cy="2141538"/>
            </a:xfrm>
            <a:custGeom>
              <a:avLst/>
              <a:gdLst>
                <a:gd name="T0" fmla="*/ 8077 w 8092"/>
                <a:gd name="T1" fmla="*/ 0 h 5936"/>
                <a:gd name="T2" fmla="*/ 29 w 8092"/>
                <a:gd name="T3" fmla="*/ 4195 h 5936"/>
                <a:gd name="T4" fmla="*/ 0 w 8092"/>
                <a:gd name="T5" fmla="*/ 5936 h 5936"/>
                <a:gd name="T6" fmla="*/ 8092 w 8092"/>
                <a:gd name="T7" fmla="*/ 414 h 5936"/>
                <a:gd name="T8" fmla="*/ 8092 w 8092"/>
                <a:gd name="T9" fmla="*/ 471 h 5936"/>
                <a:gd name="T10" fmla="*/ 8077 w 8092"/>
                <a:gd name="T11" fmla="*/ 0 h 5936"/>
              </a:gdLst>
              <a:ahLst/>
              <a:cxnLst>
                <a:cxn ang="0">
                  <a:pos x="T0" y="T1"/>
                </a:cxn>
                <a:cxn ang="0">
                  <a:pos x="T2" y="T3"/>
                </a:cxn>
                <a:cxn ang="0">
                  <a:pos x="T4" y="T5"/>
                </a:cxn>
                <a:cxn ang="0">
                  <a:pos x="T6" y="T7"/>
                </a:cxn>
                <a:cxn ang="0">
                  <a:pos x="T8" y="T9"/>
                </a:cxn>
                <a:cxn ang="0">
                  <a:pos x="T10" y="T11"/>
                </a:cxn>
              </a:cxnLst>
              <a:rect l="0" t="0" r="r" b="b"/>
              <a:pathLst>
                <a:path w="8092" h="5936">
                  <a:moveTo>
                    <a:pt x="8077" y="0"/>
                  </a:moveTo>
                  <a:lnTo>
                    <a:pt x="29" y="4195"/>
                  </a:lnTo>
                  <a:lnTo>
                    <a:pt x="0" y="5936"/>
                  </a:lnTo>
                  <a:lnTo>
                    <a:pt x="8092" y="414"/>
                  </a:lnTo>
                  <a:lnTo>
                    <a:pt x="8092" y="471"/>
                  </a:lnTo>
                  <a:lnTo>
                    <a:pt x="8077" y="0"/>
                  </a:lnTo>
                  <a:close/>
                </a:path>
              </a:pathLst>
            </a:custGeom>
            <a:solidFill>
              <a:srgbClr val="DAE3F3">
                <a:alpha val="50980"/>
              </a:srgbClr>
            </a:solidFill>
            <a:ln w="11113" cap="flat">
              <a:solidFill>
                <a:schemeClr val="tx1">
                  <a:lumMod val="65000"/>
                  <a:lumOff val="35000"/>
                </a:schemeClr>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 name="Freeform 12">
              <a:extLst>
                <a:ext uri="{FF2B5EF4-FFF2-40B4-BE49-F238E27FC236}">
                  <a16:creationId xmlns:a16="http://schemas.microsoft.com/office/drawing/2014/main" id="{803A7762-E376-843F-51AA-55D83260F64D}"/>
                </a:ext>
              </a:extLst>
            </p:cNvPr>
            <p:cNvSpPr>
              <a:spLocks/>
            </p:cNvSpPr>
            <p:nvPr/>
          </p:nvSpPr>
          <p:spPr bwMode="auto">
            <a:xfrm>
              <a:off x="4351338" y="1776413"/>
              <a:ext cx="2209800" cy="1925638"/>
            </a:xfrm>
            <a:custGeom>
              <a:avLst/>
              <a:gdLst>
                <a:gd name="T0" fmla="*/ 6136 w 6136"/>
                <a:gd name="T1" fmla="*/ 0 h 5337"/>
                <a:gd name="T2" fmla="*/ 28 w 6136"/>
                <a:gd name="T3" fmla="*/ 4110 h 5337"/>
                <a:gd name="T4" fmla="*/ 0 w 6136"/>
                <a:gd name="T5" fmla="*/ 5337 h 5337"/>
                <a:gd name="T6" fmla="*/ 6079 w 6136"/>
                <a:gd name="T7" fmla="*/ 442 h 5337"/>
                <a:gd name="T8" fmla="*/ 6136 w 6136"/>
                <a:gd name="T9" fmla="*/ 0 h 5337"/>
              </a:gdLst>
              <a:ahLst/>
              <a:cxnLst>
                <a:cxn ang="0">
                  <a:pos x="T0" y="T1"/>
                </a:cxn>
                <a:cxn ang="0">
                  <a:pos x="T2" y="T3"/>
                </a:cxn>
                <a:cxn ang="0">
                  <a:pos x="T4" y="T5"/>
                </a:cxn>
                <a:cxn ang="0">
                  <a:pos x="T6" y="T7"/>
                </a:cxn>
                <a:cxn ang="0">
                  <a:pos x="T8" y="T9"/>
                </a:cxn>
              </a:cxnLst>
              <a:rect l="0" t="0" r="r" b="b"/>
              <a:pathLst>
                <a:path w="6136" h="5337">
                  <a:moveTo>
                    <a:pt x="6136" y="0"/>
                  </a:moveTo>
                  <a:lnTo>
                    <a:pt x="28" y="4110"/>
                  </a:lnTo>
                  <a:lnTo>
                    <a:pt x="0" y="5337"/>
                  </a:lnTo>
                  <a:lnTo>
                    <a:pt x="6079" y="442"/>
                  </a:lnTo>
                  <a:lnTo>
                    <a:pt x="6136" y="0"/>
                  </a:lnTo>
                  <a:close/>
                </a:path>
              </a:pathLst>
            </a:custGeom>
            <a:solidFill>
              <a:srgbClr val="DAE3F3">
                <a:alpha val="50980"/>
              </a:srgbClr>
            </a:solidFill>
            <a:ln w="11113" cap="flat">
              <a:solidFill>
                <a:schemeClr val="tx1">
                  <a:lumMod val="65000"/>
                  <a:lumOff val="35000"/>
                </a:schemeClr>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 name="Freeform 13">
              <a:extLst>
                <a:ext uri="{FF2B5EF4-FFF2-40B4-BE49-F238E27FC236}">
                  <a16:creationId xmlns:a16="http://schemas.microsoft.com/office/drawing/2014/main" id="{823BE3EB-F22D-1AB9-7912-EA0E8318A80D}"/>
                </a:ext>
              </a:extLst>
            </p:cNvPr>
            <p:cNvSpPr>
              <a:spLocks/>
            </p:cNvSpPr>
            <p:nvPr/>
          </p:nvSpPr>
          <p:spPr bwMode="auto">
            <a:xfrm>
              <a:off x="2670176" y="1868488"/>
              <a:ext cx="3506788" cy="2003425"/>
            </a:xfrm>
            <a:custGeom>
              <a:avLst/>
              <a:gdLst>
                <a:gd name="T0" fmla="*/ 9733 w 9733"/>
                <a:gd name="T1" fmla="*/ 0 h 5551"/>
                <a:gd name="T2" fmla="*/ 0 w 9733"/>
                <a:gd name="T3" fmla="*/ 5551 h 5551"/>
                <a:gd name="T4" fmla="*/ 9733 w 9733"/>
                <a:gd name="T5" fmla="*/ 0 h 5551"/>
              </a:gdLst>
              <a:ahLst/>
              <a:cxnLst>
                <a:cxn ang="0">
                  <a:pos x="T0" y="T1"/>
                </a:cxn>
                <a:cxn ang="0">
                  <a:pos x="T2" y="T3"/>
                </a:cxn>
                <a:cxn ang="0">
                  <a:pos x="T4" y="T5"/>
                </a:cxn>
              </a:cxnLst>
              <a:rect l="0" t="0" r="r" b="b"/>
              <a:pathLst>
                <a:path w="9733" h="5551">
                  <a:moveTo>
                    <a:pt x="9733" y="0"/>
                  </a:moveTo>
                  <a:lnTo>
                    <a:pt x="0" y="5551"/>
                  </a:lnTo>
                  <a:lnTo>
                    <a:pt x="9733" y="0"/>
                  </a:lnTo>
                  <a:close/>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5" name="Freeform 14">
              <a:extLst>
                <a:ext uri="{FF2B5EF4-FFF2-40B4-BE49-F238E27FC236}">
                  <a16:creationId xmlns:a16="http://schemas.microsoft.com/office/drawing/2014/main" id="{965F11A6-B71E-1D20-34D4-A6E382040CD9}"/>
                </a:ext>
              </a:extLst>
            </p:cNvPr>
            <p:cNvSpPr>
              <a:spLocks/>
            </p:cNvSpPr>
            <p:nvPr/>
          </p:nvSpPr>
          <p:spPr bwMode="auto">
            <a:xfrm>
              <a:off x="6565901" y="1630363"/>
              <a:ext cx="658813" cy="238125"/>
            </a:xfrm>
            <a:custGeom>
              <a:avLst/>
              <a:gdLst>
                <a:gd name="T0" fmla="*/ 0 w 1826"/>
                <a:gd name="T1" fmla="*/ 400 h 660"/>
                <a:gd name="T2" fmla="*/ 915 w 1826"/>
                <a:gd name="T3" fmla="*/ 146 h 660"/>
                <a:gd name="T4" fmla="*/ 1814 w 1826"/>
                <a:gd name="T5" fmla="*/ 660 h 660"/>
              </a:gdLst>
              <a:ahLst/>
              <a:cxnLst>
                <a:cxn ang="0">
                  <a:pos x="T0" y="T1"/>
                </a:cxn>
                <a:cxn ang="0">
                  <a:pos x="T2" y="T3"/>
                </a:cxn>
                <a:cxn ang="0">
                  <a:pos x="T4" y="T5"/>
                </a:cxn>
              </a:cxnLst>
              <a:rect l="0" t="0" r="r" b="b"/>
              <a:pathLst>
                <a:path w="1826" h="660">
                  <a:moveTo>
                    <a:pt x="0" y="400"/>
                  </a:moveTo>
                  <a:cubicBezTo>
                    <a:pt x="299" y="369"/>
                    <a:pt x="584" y="283"/>
                    <a:pt x="915" y="146"/>
                  </a:cubicBezTo>
                  <a:cubicBezTo>
                    <a:pt x="1268" y="0"/>
                    <a:pt x="1826" y="287"/>
                    <a:pt x="1814" y="660"/>
                  </a:cubicBez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6" name="Freeform 15">
              <a:extLst>
                <a:ext uri="{FF2B5EF4-FFF2-40B4-BE49-F238E27FC236}">
                  <a16:creationId xmlns:a16="http://schemas.microsoft.com/office/drawing/2014/main" id="{DB0E1B17-1C24-A46F-F8DD-51C3A51A46FA}"/>
                </a:ext>
              </a:extLst>
            </p:cNvPr>
            <p:cNvSpPr>
              <a:spLocks/>
            </p:cNvSpPr>
            <p:nvPr/>
          </p:nvSpPr>
          <p:spPr bwMode="auto">
            <a:xfrm>
              <a:off x="6215063" y="1754188"/>
              <a:ext cx="184150" cy="22225"/>
            </a:xfrm>
            <a:custGeom>
              <a:avLst/>
              <a:gdLst>
                <a:gd name="T0" fmla="*/ 0 w 510"/>
                <a:gd name="T1" fmla="*/ 0 h 63"/>
                <a:gd name="T2" fmla="*/ 510 w 510"/>
                <a:gd name="T3" fmla="*/ 63 h 63"/>
              </a:gdLst>
              <a:ahLst/>
              <a:cxnLst>
                <a:cxn ang="0">
                  <a:pos x="T0" y="T1"/>
                </a:cxn>
                <a:cxn ang="0">
                  <a:pos x="T2" y="T3"/>
                </a:cxn>
              </a:cxnLst>
              <a:rect l="0" t="0" r="r" b="b"/>
              <a:pathLst>
                <a:path w="510" h="63">
                  <a:moveTo>
                    <a:pt x="0" y="0"/>
                  </a:moveTo>
                  <a:cubicBezTo>
                    <a:pt x="177" y="37"/>
                    <a:pt x="358" y="51"/>
                    <a:pt x="510" y="63"/>
                  </a:cubicBez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7" name="Freeform 17">
              <a:extLst>
                <a:ext uri="{FF2B5EF4-FFF2-40B4-BE49-F238E27FC236}">
                  <a16:creationId xmlns:a16="http://schemas.microsoft.com/office/drawing/2014/main" id="{80283DD8-C4B4-6734-441B-C05ABD83D7FE}"/>
                </a:ext>
              </a:extLst>
            </p:cNvPr>
            <p:cNvSpPr>
              <a:spLocks/>
            </p:cNvSpPr>
            <p:nvPr/>
          </p:nvSpPr>
          <p:spPr bwMode="auto">
            <a:xfrm>
              <a:off x="4878388" y="1749425"/>
              <a:ext cx="1841500" cy="1960563"/>
            </a:xfrm>
            <a:custGeom>
              <a:avLst/>
              <a:gdLst>
                <a:gd name="T0" fmla="*/ 5111 w 5111"/>
                <a:gd name="T1" fmla="*/ 17 h 5431"/>
                <a:gd name="T2" fmla="*/ 5094 w 5111"/>
                <a:gd name="T3" fmla="*/ 423 h 5431"/>
                <a:gd name="T4" fmla="*/ 0 w 5111"/>
                <a:gd name="T5" fmla="*/ 5431 h 5431"/>
                <a:gd name="T6" fmla="*/ 34 w 5111"/>
                <a:gd name="T7" fmla="*/ 4246 h 5431"/>
                <a:gd name="T8" fmla="*/ 5059 w 5111"/>
                <a:gd name="T9" fmla="*/ 0 h 5431"/>
              </a:gdLst>
              <a:ahLst/>
              <a:cxnLst>
                <a:cxn ang="0">
                  <a:pos x="T0" y="T1"/>
                </a:cxn>
                <a:cxn ang="0">
                  <a:pos x="T2" y="T3"/>
                </a:cxn>
                <a:cxn ang="0">
                  <a:pos x="T4" y="T5"/>
                </a:cxn>
                <a:cxn ang="0">
                  <a:pos x="T6" y="T7"/>
                </a:cxn>
                <a:cxn ang="0">
                  <a:pos x="T8" y="T9"/>
                </a:cxn>
              </a:cxnLst>
              <a:rect l="0" t="0" r="r" b="b"/>
              <a:pathLst>
                <a:path w="5111" h="5431">
                  <a:moveTo>
                    <a:pt x="5111" y="17"/>
                  </a:moveTo>
                  <a:lnTo>
                    <a:pt x="5094" y="423"/>
                  </a:lnTo>
                  <a:lnTo>
                    <a:pt x="0" y="5431"/>
                  </a:lnTo>
                  <a:lnTo>
                    <a:pt x="34" y="4246"/>
                  </a:lnTo>
                  <a:lnTo>
                    <a:pt x="5059" y="0"/>
                  </a:lnTo>
                </a:path>
              </a:pathLst>
            </a:custGeom>
            <a:solidFill>
              <a:srgbClr val="DAE3F3">
                <a:alpha val="50980"/>
              </a:srgbClr>
            </a:solidFill>
            <a:ln w="11113" cap="flat">
              <a:solidFill>
                <a:schemeClr val="tx1">
                  <a:lumMod val="65000"/>
                  <a:lumOff val="35000"/>
                </a:schemeClr>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8" name="Freeform 18">
              <a:extLst>
                <a:ext uri="{FF2B5EF4-FFF2-40B4-BE49-F238E27FC236}">
                  <a16:creationId xmlns:a16="http://schemas.microsoft.com/office/drawing/2014/main" id="{4472836F-0D16-660E-C9D7-AE3E6CBB1491}"/>
                </a:ext>
              </a:extLst>
            </p:cNvPr>
            <p:cNvSpPr>
              <a:spLocks/>
            </p:cNvSpPr>
            <p:nvPr/>
          </p:nvSpPr>
          <p:spPr bwMode="auto">
            <a:xfrm>
              <a:off x="4878388" y="1749425"/>
              <a:ext cx="1841500" cy="1960563"/>
            </a:xfrm>
            <a:custGeom>
              <a:avLst/>
              <a:gdLst>
                <a:gd name="T0" fmla="*/ 5111 w 5111"/>
                <a:gd name="T1" fmla="*/ 17 h 5431"/>
                <a:gd name="T2" fmla="*/ 5094 w 5111"/>
                <a:gd name="T3" fmla="*/ 423 h 5431"/>
                <a:gd name="T4" fmla="*/ 0 w 5111"/>
                <a:gd name="T5" fmla="*/ 5431 h 5431"/>
                <a:gd name="T6" fmla="*/ 34 w 5111"/>
                <a:gd name="T7" fmla="*/ 4246 h 5431"/>
                <a:gd name="T8" fmla="*/ 5059 w 5111"/>
                <a:gd name="T9" fmla="*/ 0 h 5431"/>
              </a:gdLst>
              <a:ahLst/>
              <a:cxnLst>
                <a:cxn ang="0">
                  <a:pos x="T0" y="T1"/>
                </a:cxn>
                <a:cxn ang="0">
                  <a:pos x="T2" y="T3"/>
                </a:cxn>
                <a:cxn ang="0">
                  <a:pos x="T4" y="T5"/>
                </a:cxn>
                <a:cxn ang="0">
                  <a:pos x="T6" y="T7"/>
                </a:cxn>
                <a:cxn ang="0">
                  <a:pos x="T8" y="T9"/>
                </a:cxn>
              </a:cxnLst>
              <a:rect l="0" t="0" r="r" b="b"/>
              <a:pathLst>
                <a:path w="5111" h="5431">
                  <a:moveTo>
                    <a:pt x="5111" y="17"/>
                  </a:moveTo>
                  <a:lnTo>
                    <a:pt x="5094" y="423"/>
                  </a:lnTo>
                  <a:lnTo>
                    <a:pt x="0" y="5431"/>
                  </a:lnTo>
                  <a:lnTo>
                    <a:pt x="34" y="4246"/>
                  </a:lnTo>
                  <a:lnTo>
                    <a:pt x="5059" y="0"/>
                  </a:ln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9" name="Freeform 19">
              <a:extLst>
                <a:ext uri="{FF2B5EF4-FFF2-40B4-BE49-F238E27FC236}">
                  <a16:creationId xmlns:a16="http://schemas.microsoft.com/office/drawing/2014/main" id="{83FDD5C0-832A-4145-95E7-6B7CCFCBB906}"/>
                </a:ext>
              </a:extLst>
            </p:cNvPr>
            <p:cNvSpPr>
              <a:spLocks/>
            </p:cNvSpPr>
            <p:nvPr/>
          </p:nvSpPr>
          <p:spPr bwMode="auto">
            <a:xfrm>
              <a:off x="2587626" y="3233738"/>
              <a:ext cx="3771900" cy="555625"/>
            </a:xfrm>
            <a:custGeom>
              <a:avLst/>
              <a:gdLst>
                <a:gd name="T0" fmla="*/ 0 w 10617"/>
                <a:gd name="T1" fmla="*/ 414 h 1540"/>
                <a:gd name="T2" fmla="*/ 1470 w 10617"/>
                <a:gd name="T3" fmla="*/ 115 h 1540"/>
                <a:gd name="T4" fmla="*/ 3981 w 10617"/>
                <a:gd name="T5" fmla="*/ 172 h 1540"/>
                <a:gd name="T6" fmla="*/ 7535 w 10617"/>
                <a:gd name="T7" fmla="*/ 514 h 1540"/>
                <a:gd name="T8" fmla="*/ 9790 w 10617"/>
                <a:gd name="T9" fmla="*/ 1056 h 1540"/>
                <a:gd name="T10" fmla="*/ 10617 w 10617"/>
                <a:gd name="T11" fmla="*/ 1456 h 1540"/>
              </a:gdLst>
              <a:ahLst/>
              <a:cxnLst>
                <a:cxn ang="0">
                  <a:pos x="T0" y="T1"/>
                </a:cxn>
                <a:cxn ang="0">
                  <a:pos x="T2" y="T3"/>
                </a:cxn>
                <a:cxn ang="0">
                  <a:pos x="T4" y="T5"/>
                </a:cxn>
                <a:cxn ang="0">
                  <a:pos x="T6" y="T7"/>
                </a:cxn>
                <a:cxn ang="0">
                  <a:pos x="T8" y="T9"/>
                </a:cxn>
                <a:cxn ang="0">
                  <a:pos x="T10" y="T11"/>
                </a:cxn>
              </a:cxnLst>
              <a:rect l="0" t="0" r="r" b="b"/>
              <a:pathLst>
                <a:path w="10617" h="1540">
                  <a:moveTo>
                    <a:pt x="0" y="414"/>
                  </a:moveTo>
                  <a:cubicBezTo>
                    <a:pt x="282" y="486"/>
                    <a:pt x="1058" y="116"/>
                    <a:pt x="1470" y="115"/>
                  </a:cubicBezTo>
                  <a:cubicBezTo>
                    <a:pt x="2367" y="115"/>
                    <a:pt x="3103" y="331"/>
                    <a:pt x="3981" y="172"/>
                  </a:cubicBezTo>
                  <a:cubicBezTo>
                    <a:pt x="4909" y="3"/>
                    <a:pt x="6748" y="0"/>
                    <a:pt x="7535" y="514"/>
                  </a:cubicBezTo>
                  <a:cubicBezTo>
                    <a:pt x="8087" y="875"/>
                    <a:pt x="9480" y="467"/>
                    <a:pt x="9790" y="1056"/>
                  </a:cubicBezTo>
                  <a:cubicBezTo>
                    <a:pt x="9970" y="1400"/>
                    <a:pt x="10120" y="1540"/>
                    <a:pt x="10617" y="1456"/>
                  </a:cubicBezTo>
                </a:path>
              </a:pathLst>
            </a:custGeom>
            <a:noFill/>
            <a:ln w="11113"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cxnSp>
          <p:nvCxnSpPr>
            <p:cNvPr id="20" name="Straight Arrow Connector 19">
              <a:extLst>
                <a:ext uri="{FF2B5EF4-FFF2-40B4-BE49-F238E27FC236}">
                  <a16:creationId xmlns:a16="http://schemas.microsoft.com/office/drawing/2014/main" id="{A0719C3E-FA48-3E2D-D72D-975BFB9AEB3F}"/>
                </a:ext>
              </a:extLst>
            </p:cNvPr>
            <p:cNvCxnSpPr>
              <a:cxnSpLocks/>
            </p:cNvCxnSpPr>
            <p:nvPr/>
          </p:nvCxnSpPr>
          <p:spPr>
            <a:xfrm flipV="1">
              <a:off x="3911600" y="3529013"/>
              <a:ext cx="259080" cy="1730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93DDD5-E865-234C-15D1-2415F7FAAC76}"/>
                </a:ext>
              </a:extLst>
            </p:cNvPr>
            <p:cNvCxnSpPr>
              <a:cxnSpLocks/>
              <a:endCxn id="8" idx="2"/>
            </p:cNvCxnSpPr>
            <p:nvPr/>
          </p:nvCxnSpPr>
          <p:spPr>
            <a:xfrm>
              <a:off x="3900487" y="3702051"/>
              <a:ext cx="286764" cy="20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286CE57-6E95-0DF9-D3B9-2AF1AE848C1B}"/>
                </a:ext>
              </a:extLst>
            </p:cNvPr>
            <p:cNvCxnSpPr>
              <a:cxnSpLocks/>
            </p:cNvCxnSpPr>
            <p:nvPr/>
          </p:nvCxnSpPr>
          <p:spPr>
            <a:xfrm flipV="1">
              <a:off x="3911600" y="3469640"/>
              <a:ext cx="0" cy="2324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56F6460-A3C6-AACB-28CE-368A9EA962A3}"/>
                    </a:ext>
                  </a:extLst>
                </p:cNvPr>
                <p:cNvSpPr txBox="1"/>
                <p:nvPr/>
              </p:nvSpPr>
              <p:spPr>
                <a:xfrm>
                  <a:off x="4033838" y="3620929"/>
                  <a:ext cx="259080" cy="320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857" i="1">
                                <a:latin typeface="Cambria Math" panose="02040503050406030204" pitchFamily="18" charset="0"/>
                              </a:rPr>
                            </m:ctrlPr>
                          </m:sSubPr>
                          <m:e>
                            <m:r>
                              <a:rPr lang="en-US" sz="3857" b="1">
                                <a:latin typeface="Cambria Math" panose="02040503050406030204" pitchFamily="18" charset="0"/>
                              </a:rPr>
                              <m:t>𝐞</m:t>
                            </m:r>
                          </m:e>
                          <m:sub>
                            <m:r>
                              <a:rPr lang="en-US" sz="3857" i="1">
                                <a:latin typeface="Cambria Math" panose="02040503050406030204" pitchFamily="18" charset="0"/>
                              </a:rPr>
                              <m:t>𝑧</m:t>
                            </m:r>
                          </m:sub>
                        </m:sSub>
                      </m:oMath>
                    </m:oMathPara>
                  </a14:m>
                  <a:endParaRPr lang="en-US" sz="3857" dirty="0"/>
                </a:p>
              </p:txBody>
            </p:sp>
          </mc:Choice>
          <mc:Fallback xmlns="">
            <p:sp>
              <p:nvSpPr>
                <p:cNvPr id="23" name="TextBox 22">
                  <a:extLst>
                    <a:ext uri="{FF2B5EF4-FFF2-40B4-BE49-F238E27FC236}">
                      <a16:creationId xmlns:a16="http://schemas.microsoft.com/office/drawing/2014/main" id="{B56F6460-A3C6-AACB-28CE-368A9EA962A3}"/>
                    </a:ext>
                  </a:extLst>
                </p:cNvPr>
                <p:cNvSpPr txBox="1">
                  <a:spLocks noRot="1" noChangeAspect="1" noMove="1" noResize="1" noEditPoints="1" noAdjustHandles="1" noChangeArrowheads="1" noChangeShapeType="1" noTextEdit="1"/>
                </p:cNvSpPr>
                <p:nvPr/>
              </p:nvSpPr>
              <p:spPr>
                <a:xfrm>
                  <a:off x="4033838" y="3620929"/>
                  <a:ext cx="259080" cy="32008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E927C5-91A6-F1FC-B9CE-421EF1981679}"/>
                    </a:ext>
                  </a:extLst>
                </p:cNvPr>
                <p:cNvSpPr txBox="1"/>
                <p:nvPr/>
              </p:nvSpPr>
              <p:spPr>
                <a:xfrm>
                  <a:off x="3574574" y="3266321"/>
                  <a:ext cx="259080" cy="3418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857" i="1">
                                <a:latin typeface="Cambria Math" panose="02040503050406030204" pitchFamily="18" charset="0"/>
                              </a:rPr>
                            </m:ctrlPr>
                          </m:sSubPr>
                          <m:e>
                            <m:r>
                              <a:rPr lang="en-US" sz="3857" b="1">
                                <a:latin typeface="Cambria Math" panose="02040503050406030204" pitchFamily="18" charset="0"/>
                              </a:rPr>
                              <m:t>𝐞</m:t>
                            </m:r>
                          </m:e>
                          <m:sub>
                            <m:r>
                              <a:rPr lang="en-US" sz="3857" i="1">
                                <a:latin typeface="Cambria Math" panose="02040503050406030204" pitchFamily="18" charset="0"/>
                              </a:rPr>
                              <m:t>𝑦</m:t>
                            </m:r>
                          </m:sub>
                        </m:sSub>
                      </m:oMath>
                    </m:oMathPara>
                  </a14:m>
                  <a:endParaRPr lang="en-US" sz="3857" dirty="0"/>
                </a:p>
              </p:txBody>
            </p:sp>
          </mc:Choice>
          <mc:Fallback xmlns="">
            <p:sp>
              <p:nvSpPr>
                <p:cNvPr id="24" name="TextBox 23">
                  <a:extLst>
                    <a:ext uri="{FF2B5EF4-FFF2-40B4-BE49-F238E27FC236}">
                      <a16:creationId xmlns:a16="http://schemas.microsoft.com/office/drawing/2014/main" id="{8FE927C5-91A6-F1FC-B9CE-421EF1981679}"/>
                    </a:ext>
                  </a:extLst>
                </p:cNvPr>
                <p:cNvSpPr txBox="1">
                  <a:spLocks noRot="1" noChangeAspect="1" noMove="1" noResize="1" noEditPoints="1" noAdjustHandles="1" noChangeArrowheads="1" noChangeShapeType="1" noTextEdit="1"/>
                </p:cNvSpPr>
                <p:nvPr/>
              </p:nvSpPr>
              <p:spPr>
                <a:xfrm>
                  <a:off x="3574574" y="3266321"/>
                  <a:ext cx="259080" cy="341837"/>
                </a:xfrm>
                <a:prstGeom prst="rect">
                  <a:avLst/>
                </a:prstGeom>
                <a:blipFill>
                  <a:blip r:embed="rId3"/>
                  <a:stretch>
                    <a:fillRect r="-32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D22F6E8-BC74-EB63-402D-9BCFCC21881C}"/>
                    </a:ext>
                  </a:extLst>
                </p:cNvPr>
                <p:cNvSpPr txBox="1"/>
                <p:nvPr/>
              </p:nvSpPr>
              <p:spPr>
                <a:xfrm>
                  <a:off x="4042093" y="3244772"/>
                  <a:ext cx="259080" cy="3200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857" i="1">
                                <a:latin typeface="Cambria Math" panose="02040503050406030204" pitchFamily="18" charset="0"/>
                              </a:rPr>
                            </m:ctrlPr>
                          </m:sSubPr>
                          <m:e>
                            <m:r>
                              <a:rPr lang="en-US" sz="3857" b="1">
                                <a:latin typeface="Cambria Math" panose="02040503050406030204" pitchFamily="18" charset="0"/>
                              </a:rPr>
                              <m:t>𝐞</m:t>
                            </m:r>
                          </m:e>
                          <m:sub>
                            <m:r>
                              <a:rPr lang="en-US" sz="3857" i="1">
                                <a:latin typeface="Cambria Math" panose="02040503050406030204" pitchFamily="18" charset="0"/>
                              </a:rPr>
                              <m:t>𝑥</m:t>
                            </m:r>
                          </m:sub>
                        </m:sSub>
                      </m:oMath>
                    </m:oMathPara>
                  </a14:m>
                  <a:endParaRPr lang="en-US" sz="3857" dirty="0"/>
                </a:p>
              </p:txBody>
            </p:sp>
          </mc:Choice>
          <mc:Fallback xmlns="">
            <p:sp>
              <p:nvSpPr>
                <p:cNvPr id="25" name="TextBox 24">
                  <a:extLst>
                    <a:ext uri="{FF2B5EF4-FFF2-40B4-BE49-F238E27FC236}">
                      <a16:creationId xmlns:a16="http://schemas.microsoft.com/office/drawing/2014/main" id="{CD22F6E8-BC74-EB63-402D-9BCFCC21881C}"/>
                    </a:ext>
                  </a:extLst>
                </p:cNvPr>
                <p:cNvSpPr txBox="1">
                  <a:spLocks noRot="1" noChangeAspect="1" noMove="1" noResize="1" noEditPoints="1" noAdjustHandles="1" noChangeArrowheads="1" noChangeShapeType="1" noTextEdit="1"/>
                </p:cNvSpPr>
                <p:nvPr/>
              </p:nvSpPr>
              <p:spPr>
                <a:xfrm>
                  <a:off x="4042093" y="3244772"/>
                  <a:ext cx="259080" cy="320083"/>
                </a:xfrm>
                <a:prstGeom prst="rect">
                  <a:avLst/>
                </a:prstGeom>
                <a:blipFill>
                  <a:blip r:embed="rId4"/>
                  <a:stretch>
                    <a:fillRect r="-2198"/>
                  </a:stretch>
                </a:blipFill>
              </p:spPr>
              <p:txBody>
                <a:bodyPr/>
                <a:lstStyle/>
                <a:p>
                  <a:r>
                    <a:rPr lang="en-US">
                      <a:noFill/>
                    </a:rPr>
                    <a:t> </a:t>
                  </a:r>
                </a:p>
              </p:txBody>
            </p:sp>
          </mc:Fallback>
        </mc:AlternateContent>
        <p:sp>
          <p:nvSpPr>
            <p:cNvPr id="26" name="Freeform 172">
              <a:extLst>
                <a:ext uri="{FF2B5EF4-FFF2-40B4-BE49-F238E27FC236}">
                  <a16:creationId xmlns:a16="http://schemas.microsoft.com/office/drawing/2014/main" id="{584B3ACD-DC46-62F7-AA7F-4AC0B30B6AE3}"/>
                </a:ext>
              </a:extLst>
            </p:cNvPr>
            <p:cNvSpPr>
              <a:spLocks/>
            </p:cNvSpPr>
            <p:nvPr/>
          </p:nvSpPr>
          <p:spPr bwMode="auto">
            <a:xfrm>
              <a:off x="3503614" y="3230348"/>
              <a:ext cx="847724" cy="740552"/>
            </a:xfrm>
            <a:custGeom>
              <a:avLst/>
              <a:gdLst>
                <a:gd name="T0" fmla="*/ 74 w 4698"/>
                <a:gd name="T1" fmla="*/ 365 h 4002"/>
                <a:gd name="T2" fmla="*/ 2354 w 4698"/>
                <a:gd name="T3" fmla="*/ 438 h 4002"/>
                <a:gd name="T4" fmla="*/ 4685 w 4698"/>
                <a:gd name="T5" fmla="*/ 243 h 4002"/>
                <a:gd name="T6" fmla="*/ 4685 w 4698"/>
                <a:gd name="T7" fmla="*/ 2532 h 4002"/>
                <a:gd name="T8" fmla="*/ 3115 w 4698"/>
                <a:gd name="T9" fmla="*/ 2825 h 4002"/>
                <a:gd name="T10" fmla="*/ 821 w 4698"/>
                <a:gd name="T11" fmla="*/ 3928 h 4002"/>
                <a:gd name="T12" fmla="*/ 0 w 4698"/>
                <a:gd name="T13" fmla="*/ 3741 h 4002"/>
                <a:gd name="T14" fmla="*/ 19 w 4698"/>
                <a:gd name="T15" fmla="*/ 580 h 4002"/>
                <a:gd name="T16" fmla="*/ 4 w 4698"/>
                <a:gd name="T17" fmla="*/ 346 h 4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8" h="4002">
                  <a:moveTo>
                    <a:pt x="74" y="365"/>
                  </a:moveTo>
                  <a:cubicBezTo>
                    <a:pt x="640" y="495"/>
                    <a:pt x="1703" y="495"/>
                    <a:pt x="2354" y="438"/>
                  </a:cubicBezTo>
                  <a:cubicBezTo>
                    <a:pt x="2849" y="395"/>
                    <a:pt x="4150" y="0"/>
                    <a:pt x="4685" y="243"/>
                  </a:cubicBezTo>
                  <a:cubicBezTo>
                    <a:pt x="4698" y="888"/>
                    <a:pt x="4670" y="1813"/>
                    <a:pt x="4685" y="2532"/>
                  </a:cubicBezTo>
                  <a:cubicBezTo>
                    <a:pt x="4685" y="2542"/>
                    <a:pt x="3315" y="2743"/>
                    <a:pt x="3115" y="2825"/>
                  </a:cubicBezTo>
                  <a:cubicBezTo>
                    <a:pt x="2205" y="3200"/>
                    <a:pt x="2192" y="4002"/>
                    <a:pt x="821" y="3928"/>
                  </a:cubicBezTo>
                  <a:cubicBezTo>
                    <a:pt x="125" y="3890"/>
                    <a:pt x="0" y="3787"/>
                    <a:pt x="0" y="3741"/>
                  </a:cubicBezTo>
                  <a:cubicBezTo>
                    <a:pt x="0" y="2740"/>
                    <a:pt x="19" y="1153"/>
                    <a:pt x="19" y="580"/>
                  </a:cubicBezTo>
                  <a:cubicBezTo>
                    <a:pt x="19" y="502"/>
                    <a:pt x="4" y="424"/>
                    <a:pt x="4" y="346"/>
                  </a:cubicBezTo>
                </a:path>
              </a:pathLst>
            </a:custGeom>
            <a:solidFill>
              <a:srgbClr val="A9D18E">
                <a:alpha val="56078"/>
              </a:srgbClr>
            </a:solidFill>
            <a:ln w="11113" cap="flat">
              <a:no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grpSp>
          <p:nvGrpSpPr>
            <p:cNvPr id="27" name="Group 26">
              <a:extLst>
                <a:ext uri="{FF2B5EF4-FFF2-40B4-BE49-F238E27FC236}">
                  <a16:creationId xmlns:a16="http://schemas.microsoft.com/office/drawing/2014/main" id="{2BA49D22-1CC2-644E-7879-49A043476AA2}"/>
                </a:ext>
              </a:extLst>
            </p:cNvPr>
            <p:cNvGrpSpPr/>
            <p:nvPr/>
          </p:nvGrpSpPr>
          <p:grpSpPr>
            <a:xfrm>
              <a:off x="6478364" y="1642780"/>
              <a:ext cx="192185" cy="148205"/>
              <a:chOff x="6858338" y="4996396"/>
              <a:chExt cx="192185" cy="148205"/>
            </a:xfrm>
          </p:grpSpPr>
          <p:sp>
            <p:nvSpPr>
              <p:cNvPr id="179" name="Line 162">
                <a:extLst>
                  <a:ext uri="{FF2B5EF4-FFF2-40B4-BE49-F238E27FC236}">
                    <a16:creationId xmlns:a16="http://schemas.microsoft.com/office/drawing/2014/main" id="{FEA87E35-84B7-BCEB-74A0-FD196C8A910D}"/>
                  </a:ext>
                </a:extLst>
              </p:cNvPr>
              <p:cNvSpPr>
                <a:spLocks noChangeShapeType="1"/>
              </p:cNvSpPr>
              <p:nvPr/>
            </p:nvSpPr>
            <p:spPr bwMode="auto">
              <a:xfrm flipH="1">
                <a:off x="6858338" y="4996396"/>
                <a:ext cx="192185" cy="148205"/>
              </a:xfrm>
              <a:prstGeom prst="line">
                <a:avLst/>
              </a:prstGeom>
              <a:noFill/>
              <a:ln w="22225"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80" name="Freeform 163">
                <a:extLst>
                  <a:ext uri="{FF2B5EF4-FFF2-40B4-BE49-F238E27FC236}">
                    <a16:creationId xmlns:a16="http://schemas.microsoft.com/office/drawing/2014/main" id="{DC13E1F3-78AD-BA8B-6C1A-E280E2FC344B}"/>
                  </a:ext>
                </a:extLst>
              </p:cNvPr>
              <p:cNvSpPr>
                <a:spLocks/>
              </p:cNvSpPr>
              <p:nvPr/>
            </p:nvSpPr>
            <p:spPr bwMode="auto">
              <a:xfrm>
                <a:off x="7025523" y="4996396"/>
                <a:ext cx="25000" cy="21613"/>
              </a:xfrm>
              <a:custGeom>
                <a:avLst/>
                <a:gdLst>
                  <a:gd name="T0" fmla="*/ 132 w 132"/>
                  <a:gd name="T1" fmla="*/ 0 h 114"/>
                  <a:gd name="T2" fmla="*/ 0 w 132"/>
                  <a:gd name="T3" fmla="*/ 58 h 114"/>
                  <a:gd name="T4" fmla="*/ 49 w 132"/>
                  <a:gd name="T5" fmla="*/ 64 h 114"/>
                  <a:gd name="T6" fmla="*/ 43 w 132"/>
                  <a:gd name="T7" fmla="*/ 114 h 114"/>
                  <a:gd name="T8" fmla="*/ 132 w 132"/>
                  <a:gd name="T9" fmla="*/ 0 h 114"/>
                </a:gdLst>
                <a:ahLst/>
                <a:cxnLst>
                  <a:cxn ang="0">
                    <a:pos x="T0" y="T1"/>
                  </a:cxn>
                  <a:cxn ang="0">
                    <a:pos x="T2" y="T3"/>
                  </a:cxn>
                  <a:cxn ang="0">
                    <a:pos x="T4" y="T5"/>
                  </a:cxn>
                  <a:cxn ang="0">
                    <a:pos x="T6" y="T7"/>
                  </a:cxn>
                  <a:cxn ang="0">
                    <a:pos x="T8" y="T9"/>
                  </a:cxn>
                </a:cxnLst>
                <a:rect l="0" t="0" r="r" b="b"/>
                <a:pathLst>
                  <a:path w="132" h="114">
                    <a:moveTo>
                      <a:pt x="132" y="0"/>
                    </a:moveTo>
                    <a:lnTo>
                      <a:pt x="0" y="58"/>
                    </a:lnTo>
                    <a:lnTo>
                      <a:pt x="49" y="64"/>
                    </a:lnTo>
                    <a:lnTo>
                      <a:pt x="43" y="114"/>
                    </a:lnTo>
                    <a:lnTo>
                      <a:pt x="132" y="0"/>
                    </a:lnTo>
                    <a:close/>
                  </a:path>
                </a:pathLst>
              </a:custGeom>
              <a:solidFill>
                <a:srgbClr val="000080"/>
              </a:solidFill>
              <a:ln w="22225" cap="flat">
                <a:solidFill>
                  <a:srgbClr val="000080"/>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grpSp>
        <p:grpSp>
          <p:nvGrpSpPr>
            <p:cNvPr id="28" name="Group 27">
              <a:extLst>
                <a:ext uri="{FF2B5EF4-FFF2-40B4-BE49-F238E27FC236}">
                  <a16:creationId xmlns:a16="http://schemas.microsoft.com/office/drawing/2014/main" id="{CB9EC590-F3AF-8A6B-FB57-D191A15550CF}"/>
                </a:ext>
              </a:extLst>
            </p:cNvPr>
            <p:cNvGrpSpPr/>
            <p:nvPr/>
          </p:nvGrpSpPr>
          <p:grpSpPr>
            <a:xfrm>
              <a:off x="6039961" y="1787306"/>
              <a:ext cx="173435" cy="250096"/>
              <a:chOff x="6456779" y="5097795"/>
              <a:chExt cx="173435" cy="250096"/>
            </a:xfrm>
          </p:grpSpPr>
          <p:sp>
            <p:nvSpPr>
              <p:cNvPr id="177" name="Freeform 164">
                <a:extLst>
                  <a:ext uri="{FF2B5EF4-FFF2-40B4-BE49-F238E27FC236}">
                    <a16:creationId xmlns:a16="http://schemas.microsoft.com/office/drawing/2014/main" id="{1D91782D-A6CD-3EB0-D6D0-20D77DF83CD5}"/>
                  </a:ext>
                </a:extLst>
              </p:cNvPr>
              <p:cNvSpPr>
                <a:spLocks/>
              </p:cNvSpPr>
              <p:nvPr/>
            </p:nvSpPr>
            <p:spPr bwMode="auto">
              <a:xfrm>
                <a:off x="6456779" y="5097795"/>
                <a:ext cx="167185" cy="250096"/>
              </a:xfrm>
              <a:custGeom>
                <a:avLst/>
                <a:gdLst>
                  <a:gd name="T0" fmla="*/ 0 w 882"/>
                  <a:gd name="T1" fmla="*/ 1328 h 1328"/>
                  <a:gd name="T2" fmla="*/ 753 w 882"/>
                  <a:gd name="T3" fmla="*/ 876 h 1328"/>
                  <a:gd name="T4" fmla="*/ 862 w 882"/>
                  <a:gd name="T5" fmla="*/ 739 h 1328"/>
                  <a:gd name="T6" fmla="*/ 862 w 882"/>
                  <a:gd name="T7" fmla="*/ 561 h 1328"/>
                  <a:gd name="T8" fmla="*/ 849 w 882"/>
                  <a:gd name="T9" fmla="*/ 0 h 1328"/>
                </a:gdLst>
                <a:ahLst/>
                <a:cxnLst>
                  <a:cxn ang="0">
                    <a:pos x="T0" y="T1"/>
                  </a:cxn>
                  <a:cxn ang="0">
                    <a:pos x="T2" y="T3"/>
                  </a:cxn>
                  <a:cxn ang="0">
                    <a:pos x="T4" y="T5"/>
                  </a:cxn>
                  <a:cxn ang="0">
                    <a:pos x="T6" y="T7"/>
                  </a:cxn>
                  <a:cxn ang="0">
                    <a:pos x="T8" y="T9"/>
                  </a:cxn>
                </a:cxnLst>
                <a:rect l="0" t="0" r="r" b="b"/>
                <a:pathLst>
                  <a:path w="882" h="1328">
                    <a:moveTo>
                      <a:pt x="0" y="1328"/>
                    </a:moveTo>
                    <a:cubicBezTo>
                      <a:pt x="274" y="1220"/>
                      <a:pt x="529" y="1067"/>
                      <a:pt x="753" y="876"/>
                    </a:cubicBezTo>
                    <a:cubicBezTo>
                      <a:pt x="798" y="837"/>
                      <a:pt x="843" y="795"/>
                      <a:pt x="862" y="739"/>
                    </a:cubicBezTo>
                    <a:cubicBezTo>
                      <a:pt x="882" y="682"/>
                      <a:pt x="871" y="621"/>
                      <a:pt x="862" y="561"/>
                    </a:cubicBezTo>
                    <a:cubicBezTo>
                      <a:pt x="835" y="375"/>
                      <a:pt x="831" y="187"/>
                      <a:pt x="849" y="0"/>
                    </a:cubicBezTo>
                  </a:path>
                </a:pathLst>
              </a:custGeom>
              <a:noFill/>
              <a:ln w="14288"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78" name="Freeform 165">
                <a:extLst>
                  <a:ext uri="{FF2B5EF4-FFF2-40B4-BE49-F238E27FC236}">
                    <a16:creationId xmlns:a16="http://schemas.microsoft.com/office/drawing/2014/main" id="{49E4340D-7C22-618D-C72C-9EF726C82D3D}"/>
                  </a:ext>
                </a:extLst>
              </p:cNvPr>
              <p:cNvSpPr>
                <a:spLocks/>
              </p:cNvSpPr>
              <p:nvPr/>
            </p:nvSpPr>
            <p:spPr bwMode="auto">
              <a:xfrm>
                <a:off x="6603652" y="5097795"/>
                <a:ext cx="26562" cy="54034"/>
              </a:xfrm>
              <a:custGeom>
                <a:avLst/>
                <a:gdLst>
                  <a:gd name="T0" fmla="*/ 75 w 140"/>
                  <a:gd name="T1" fmla="*/ 0 h 281"/>
                  <a:gd name="T2" fmla="*/ 0 w 140"/>
                  <a:gd name="T3" fmla="*/ 278 h 281"/>
                  <a:gd name="T4" fmla="*/ 75 w 140"/>
                  <a:gd name="T5" fmla="*/ 0 h 281"/>
                  <a:gd name="T6" fmla="*/ 140 w 140"/>
                  <a:gd name="T7" fmla="*/ 281 h 281"/>
                  <a:gd name="T8" fmla="*/ 75 w 140"/>
                  <a:gd name="T9" fmla="*/ 0 h 281"/>
                </a:gdLst>
                <a:ahLst/>
                <a:cxnLst>
                  <a:cxn ang="0">
                    <a:pos x="T0" y="T1"/>
                  </a:cxn>
                  <a:cxn ang="0">
                    <a:pos x="T2" y="T3"/>
                  </a:cxn>
                  <a:cxn ang="0">
                    <a:pos x="T4" y="T5"/>
                  </a:cxn>
                  <a:cxn ang="0">
                    <a:pos x="T6" y="T7"/>
                  </a:cxn>
                  <a:cxn ang="0">
                    <a:pos x="T8" y="T9"/>
                  </a:cxn>
                </a:cxnLst>
                <a:rect l="0" t="0" r="r" b="b"/>
                <a:pathLst>
                  <a:path w="140" h="281">
                    <a:moveTo>
                      <a:pt x="75" y="0"/>
                    </a:moveTo>
                    <a:lnTo>
                      <a:pt x="0" y="278"/>
                    </a:lnTo>
                    <a:lnTo>
                      <a:pt x="75" y="0"/>
                    </a:lnTo>
                    <a:lnTo>
                      <a:pt x="140" y="281"/>
                    </a:lnTo>
                    <a:lnTo>
                      <a:pt x="75" y="0"/>
                    </a:lnTo>
                    <a:close/>
                  </a:path>
                </a:pathLst>
              </a:custGeom>
              <a:solidFill>
                <a:srgbClr val="000080"/>
              </a:solidFill>
              <a:ln w="14288" cap="flat">
                <a:solidFill>
                  <a:srgbClr val="000080"/>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grpSp>
        <p:grpSp>
          <p:nvGrpSpPr>
            <p:cNvPr id="29" name="Group 28">
              <a:extLst>
                <a:ext uri="{FF2B5EF4-FFF2-40B4-BE49-F238E27FC236}">
                  <a16:creationId xmlns:a16="http://schemas.microsoft.com/office/drawing/2014/main" id="{F2C1FC3A-4A3A-414A-D829-212A49503F4D}"/>
                </a:ext>
              </a:extLst>
            </p:cNvPr>
            <p:cNvGrpSpPr/>
            <p:nvPr/>
          </p:nvGrpSpPr>
          <p:grpSpPr>
            <a:xfrm>
              <a:off x="5544631" y="2045794"/>
              <a:ext cx="190622" cy="274797"/>
              <a:chOff x="6064596" y="5285647"/>
              <a:chExt cx="190622" cy="274797"/>
            </a:xfrm>
          </p:grpSpPr>
          <p:sp>
            <p:nvSpPr>
              <p:cNvPr id="175" name="Freeform 166">
                <a:extLst>
                  <a:ext uri="{FF2B5EF4-FFF2-40B4-BE49-F238E27FC236}">
                    <a16:creationId xmlns:a16="http://schemas.microsoft.com/office/drawing/2014/main" id="{0CDD544B-D5AD-3F1B-AF5C-07C7D346582C}"/>
                  </a:ext>
                </a:extLst>
              </p:cNvPr>
              <p:cNvSpPr>
                <a:spLocks/>
              </p:cNvSpPr>
              <p:nvPr/>
            </p:nvSpPr>
            <p:spPr bwMode="auto">
              <a:xfrm>
                <a:off x="6064596" y="5285647"/>
                <a:ext cx="185935" cy="274797"/>
              </a:xfrm>
              <a:custGeom>
                <a:avLst/>
                <a:gdLst>
                  <a:gd name="T0" fmla="*/ 0 w 970"/>
                  <a:gd name="T1" fmla="*/ 1461 h 1461"/>
                  <a:gd name="T2" fmla="*/ 828 w 970"/>
                  <a:gd name="T3" fmla="*/ 964 h 1461"/>
                  <a:gd name="T4" fmla="*/ 949 w 970"/>
                  <a:gd name="T5" fmla="*/ 813 h 1461"/>
                  <a:gd name="T6" fmla="*/ 949 w 970"/>
                  <a:gd name="T7" fmla="*/ 617 h 1461"/>
                  <a:gd name="T8" fmla="*/ 933 w 970"/>
                  <a:gd name="T9" fmla="*/ 0 h 1461"/>
                </a:gdLst>
                <a:ahLst/>
                <a:cxnLst>
                  <a:cxn ang="0">
                    <a:pos x="T0" y="T1"/>
                  </a:cxn>
                  <a:cxn ang="0">
                    <a:pos x="T2" y="T3"/>
                  </a:cxn>
                  <a:cxn ang="0">
                    <a:pos x="T4" y="T5"/>
                  </a:cxn>
                  <a:cxn ang="0">
                    <a:pos x="T6" y="T7"/>
                  </a:cxn>
                  <a:cxn ang="0">
                    <a:pos x="T8" y="T9"/>
                  </a:cxn>
                </a:cxnLst>
                <a:rect l="0" t="0" r="r" b="b"/>
                <a:pathLst>
                  <a:path w="970" h="1461">
                    <a:moveTo>
                      <a:pt x="0" y="1461"/>
                    </a:moveTo>
                    <a:cubicBezTo>
                      <a:pt x="302" y="1342"/>
                      <a:pt x="581" y="1174"/>
                      <a:pt x="828" y="964"/>
                    </a:cubicBezTo>
                    <a:cubicBezTo>
                      <a:pt x="878" y="921"/>
                      <a:pt x="927" y="875"/>
                      <a:pt x="949" y="813"/>
                    </a:cubicBezTo>
                    <a:cubicBezTo>
                      <a:pt x="970" y="750"/>
                      <a:pt x="958" y="683"/>
                      <a:pt x="949" y="617"/>
                    </a:cubicBezTo>
                    <a:cubicBezTo>
                      <a:pt x="919" y="413"/>
                      <a:pt x="914" y="206"/>
                      <a:pt x="933" y="0"/>
                    </a:cubicBezTo>
                  </a:path>
                </a:pathLst>
              </a:custGeom>
              <a:noFill/>
              <a:ln w="1587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76" name="Freeform 167">
                <a:extLst>
                  <a:ext uri="{FF2B5EF4-FFF2-40B4-BE49-F238E27FC236}">
                    <a16:creationId xmlns:a16="http://schemas.microsoft.com/office/drawing/2014/main" id="{ECEEF101-89EF-FFA2-7C9D-1D00CD8F3F90}"/>
                  </a:ext>
                </a:extLst>
              </p:cNvPr>
              <p:cNvSpPr>
                <a:spLocks/>
              </p:cNvSpPr>
              <p:nvPr/>
            </p:nvSpPr>
            <p:spPr bwMode="auto">
              <a:xfrm>
                <a:off x="6228656" y="5285647"/>
                <a:ext cx="26562" cy="54034"/>
              </a:xfrm>
              <a:custGeom>
                <a:avLst/>
                <a:gdLst>
                  <a:gd name="T0" fmla="*/ 76 w 140"/>
                  <a:gd name="T1" fmla="*/ 0 h 281"/>
                  <a:gd name="T2" fmla="*/ 0 w 140"/>
                  <a:gd name="T3" fmla="*/ 278 h 281"/>
                  <a:gd name="T4" fmla="*/ 76 w 140"/>
                  <a:gd name="T5" fmla="*/ 0 h 281"/>
                  <a:gd name="T6" fmla="*/ 140 w 140"/>
                  <a:gd name="T7" fmla="*/ 281 h 281"/>
                  <a:gd name="T8" fmla="*/ 76 w 140"/>
                  <a:gd name="T9" fmla="*/ 0 h 281"/>
                </a:gdLst>
                <a:ahLst/>
                <a:cxnLst>
                  <a:cxn ang="0">
                    <a:pos x="T0" y="T1"/>
                  </a:cxn>
                  <a:cxn ang="0">
                    <a:pos x="T2" y="T3"/>
                  </a:cxn>
                  <a:cxn ang="0">
                    <a:pos x="T4" y="T5"/>
                  </a:cxn>
                  <a:cxn ang="0">
                    <a:pos x="T6" y="T7"/>
                  </a:cxn>
                  <a:cxn ang="0">
                    <a:pos x="T8" y="T9"/>
                  </a:cxn>
                </a:cxnLst>
                <a:rect l="0" t="0" r="r" b="b"/>
                <a:pathLst>
                  <a:path w="140" h="281">
                    <a:moveTo>
                      <a:pt x="76" y="0"/>
                    </a:moveTo>
                    <a:lnTo>
                      <a:pt x="0" y="278"/>
                    </a:lnTo>
                    <a:lnTo>
                      <a:pt x="76" y="0"/>
                    </a:lnTo>
                    <a:lnTo>
                      <a:pt x="140" y="281"/>
                    </a:lnTo>
                    <a:lnTo>
                      <a:pt x="76" y="0"/>
                    </a:lnTo>
                    <a:close/>
                  </a:path>
                </a:pathLst>
              </a:custGeom>
              <a:solidFill>
                <a:srgbClr val="000080"/>
              </a:solidFill>
              <a:ln w="15875" cap="flat">
                <a:solidFill>
                  <a:srgbClr val="000080"/>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grpSp>
        <p:grpSp>
          <p:nvGrpSpPr>
            <p:cNvPr id="30" name="Group 29">
              <a:extLst>
                <a:ext uri="{FF2B5EF4-FFF2-40B4-BE49-F238E27FC236}">
                  <a16:creationId xmlns:a16="http://schemas.microsoft.com/office/drawing/2014/main" id="{3722DCFE-8377-31E2-39BE-5D900B88A1F7}"/>
                </a:ext>
              </a:extLst>
            </p:cNvPr>
            <p:cNvGrpSpPr/>
            <p:nvPr/>
          </p:nvGrpSpPr>
          <p:grpSpPr>
            <a:xfrm>
              <a:off x="4809968" y="2358245"/>
              <a:ext cx="316236" cy="406707"/>
              <a:chOff x="5469288" y="5623412"/>
              <a:chExt cx="226560" cy="331919"/>
            </a:xfrm>
          </p:grpSpPr>
          <p:sp>
            <p:nvSpPr>
              <p:cNvPr id="173" name="Freeform 168">
                <a:extLst>
                  <a:ext uri="{FF2B5EF4-FFF2-40B4-BE49-F238E27FC236}">
                    <a16:creationId xmlns:a16="http://schemas.microsoft.com/office/drawing/2014/main" id="{EE307D3A-A869-A4C8-2DBE-4B6353472352}"/>
                  </a:ext>
                </a:extLst>
              </p:cNvPr>
              <p:cNvSpPr>
                <a:spLocks/>
              </p:cNvSpPr>
              <p:nvPr/>
            </p:nvSpPr>
            <p:spPr bwMode="auto">
              <a:xfrm>
                <a:off x="5469288" y="5623412"/>
                <a:ext cx="223435" cy="331919"/>
              </a:xfrm>
              <a:custGeom>
                <a:avLst/>
                <a:gdLst>
                  <a:gd name="T0" fmla="*/ 0 w 1173"/>
                  <a:gd name="T1" fmla="*/ 1767 h 1767"/>
                  <a:gd name="T2" fmla="*/ 1002 w 1173"/>
                  <a:gd name="T3" fmla="*/ 1166 h 1767"/>
                  <a:gd name="T4" fmla="*/ 1147 w 1173"/>
                  <a:gd name="T5" fmla="*/ 984 h 1767"/>
                  <a:gd name="T6" fmla="*/ 1147 w 1173"/>
                  <a:gd name="T7" fmla="*/ 747 h 1767"/>
                  <a:gd name="T8" fmla="*/ 1129 w 1173"/>
                  <a:gd name="T9" fmla="*/ 0 h 1767"/>
                </a:gdLst>
                <a:ahLst/>
                <a:cxnLst>
                  <a:cxn ang="0">
                    <a:pos x="T0" y="T1"/>
                  </a:cxn>
                  <a:cxn ang="0">
                    <a:pos x="T2" y="T3"/>
                  </a:cxn>
                  <a:cxn ang="0">
                    <a:pos x="T4" y="T5"/>
                  </a:cxn>
                  <a:cxn ang="0">
                    <a:pos x="T6" y="T7"/>
                  </a:cxn>
                  <a:cxn ang="0">
                    <a:pos x="T8" y="T9"/>
                  </a:cxn>
                </a:cxnLst>
                <a:rect l="0" t="0" r="r" b="b"/>
                <a:pathLst>
                  <a:path w="1173" h="1767">
                    <a:moveTo>
                      <a:pt x="0" y="1767"/>
                    </a:moveTo>
                    <a:cubicBezTo>
                      <a:pt x="365" y="1624"/>
                      <a:pt x="703" y="1421"/>
                      <a:pt x="1002" y="1166"/>
                    </a:cubicBezTo>
                    <a:cubicBezTo>
                      <a:pt x="1062" y="1115"/>
                      <a:pt x="1122" y="1059"/>
                      <a:pt x="1147" y="984"/>
                    </a:cubicBezTo>
                    <a:cubicBezTo>
                      <a:pt x="1173" y="908"/>
                      <a:pt x="1159" y="826"/>
                      <a:pt x="1147" y="747"/>
                    </a:cubicBezTo>
                    <a:cubicBezTo>
                      <a:pt x="1111" y="500"/>
                      <a:pt x="1105" y="249"/>
                      <a:pt x="1129" y="0"/>
                    </a:cubicBezTo>
                  </a:path>
                </a:pathLst>
              </a:custGeom>
              <a:noFill/>
              <a:ln w="19050"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74" name="Freeform 169">
                <a:extLst>
                  <a:ext uri="{FF2B5EF4-FFF2-40B4-BE49-F238E27FC236}">
                    <a16:creationId xmlns:a16="http://schemas.microsoft.com/office/drawing/2014/main" id="{33C49B4B-8986-181B-A6CB-C078278221D6}"/>
                  </a:ext>
                </a:extLst>
              </p:cNvPr>
              <p:cNvSpPr>
                <a:spLocks/>
              </p:cNvSpPr>
              <p:nvPr/>
            </p:nvSpPr>
            <p:spPr bwMode="auto">
              <a:xfrm>
                <a:off x="5669286" y="5623412"/>
                <a:ext cx="26562" cy="52489"/>
              </a:xfrm>
              <a:custGeom>
                <a:avLst/>
                <a:gdLst>
                  <a:gd name="T0" fmla="*/ 80 w 140"/>
                  <a:gd name="T1" fmla="*/ 0 h 282"/>
                  <a:gd name="T2" fmla="*/ 0 w 140"/>
                  <a:gd name="T3" fmla="*/ 277 h 282"/>
                  <a:gd name="T4" fmla="*/ 80 w 140"/>
                  <a:gd name="T5" fmla="*/ 0 h 282"/>
                  <a:gd name="T6" fmla="*/ 140 w 140"/>
                  <a:gd name="T7" fmla="*/ 282 h 282"/>
                  <a:gd name="T8" fmla="*/ 80 w 140"/>
                  <a:gd name="T9" fmla="*/ 0 h 282"/>
                </a:gdLst>
                <a:ahLst/>
                <a:cxnLst>
                  <a:cxn ang="0">
                    <a:pos x="T0" y="T1"/>
                  </a:cxn>
                  <a:cxn ang="0">
                    <a:pos x="T2" y="T3"/>
                  </a:cxn>
                  <a:cxn ang="0">
                    <a:pos x="T4" y="T5"/>
                  </a:cxn>
                  <a:cxn ang="0">
                    <a:pos x="T6" y="T7"/>
                  </a:cxn>
                  <a:cxn ang="0">
                    <a:pos x="T8" y="T9"/>
                  </a:cxn>
                </a:cxnLst>
                <a:rect l="0" t="0" r="r" b="b"/>
                <a:pathLst>
                  <a:path w="140" h="282">
                    <a:moveTo>
                      <a:pt x="80" y="0"/>
                    </a:moveTo>
                    <a:lnTo>
                      <a:pt x="0" y="277"/>
                    </a:lnTo>
                    <a:lnTo>
                      <a:pt x="80" y="0"/>
                    </a:lnTo>
                    <a:lnTo>
                      <a:pt x="140" y="282"/>
                    </a:lnTo>
                    <a:lnTo>
                      <a:pt x="80" y="0"/>
                    </a:lnTo>
                    <a:close/>
                  </a:path>
                </a:pathLst>
              </a:custGeom>
              <a:solidFill>
                <a:srgbClr val="000080"/>
              </a:solidFill>
              <a:ln w="19050" cap="flat">
                <a:solidFill>
                  <a:srgbClr val="000080"/>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grpSp>
        <p:grpSp>
          <p:nvGrpSpPr>
            <p:cNvPr id="31" name="Group 30">
              <a:extLst>
                <a:ext uri="{FF2B5EF4-FFF2-40B4-BE49-F238E27FC236}">
                  <a16:creationId xmlns:a16="http://schemas.microsoft.com/office/drawing/2014/main" id="{BF9B7FCF-CA24-7C35-7E5C-15B7C3AE5AED}"/>
                </a:ext>
              </a:extLst>
            </p:cNvPr>
            <p:cNvGrpSpPr/>
            <p:nvPr/>
          </p:nvGrpSpPr>
          <p:grpSpPr>
            <a:xfrm>
              <a:off x="4146375" y="2716625"/>
              <a:ext cx="334705" cy="434555"/>
              <a:chOff x="4781795" y="6010743"/>
              <a:chExt cx="270310" cy="402934"/>
            </a:xfrm>
          </p:grpSpPr>
          <p:sp>
            <p:nvSpPr>
              <p:cNvPr id="171" name="Freeform 170">
                <a:extLst>
                  <a:ext uri="{FF2B5EF4-FFF2-40B4-BE49-F238E27FC236}">
                    <a16:creationId xmlns:a16="http://schemas.microsoft.com/office/drawing/2014/main" id="{1CE14ED8-09A8-271D-84D2-AF604C3A29CB}"/>
                  </a:ext>
                </a:extLst>
              </p:cNvPr>
              <p:cNvSpPr>
                <a:spLocks/>
              </p:cNvSpPr>
              <p:nvPr/>
            </p:nvSpPr>
            <p:spPr bwMode="auto">
              <a:xfrm>
                <a:off x="4781795" y="6010743"/>
                <a:ext cx="270309" cy="402934"/>
              </a:xfrm>
              <a:custGeom>
                <a:avLst/>
                <a:gdLst>
                  <a:gd name="T0" fmla="*/ 0 w 1420"/>
                  <a:gd name="T1" fmla="*/ 2139 h 2139"/>
                  <a:gd name="T2" fmla="*/ 1212 w 1420"/>
                  <a:gd name="T3" fmla="*/ 1411 h 2139"/>
                  <a:gd name="T4" fmla="*/ 1389 w 1420"/>
                  <a:gd name="T5" fmla="*/ 1191 h 2139"/>
                  <a:gd name="T6" fmla="*/ 1389 w 1420"/>
                  <a:gd name="T7" fmla="*/ 904 h 2139"/>
                  <a:gd name="T8" fmla="*/ 1367 w 1420"/>
                  <a:gd name="T9" fmla="*/ 0 h 2139"/>
                </a:gdLst>
                <a:ahLst/>
                <a:cxnLst>
                  <a:cxn ang="0">
                    <a:pos x="T0" y="T1"/>
                  </a:cxn>
                  <a:cxn ang="0">
                    <a:pos x="T2" y="T3"/>
                  </a:cxn>
                  <a:cxn ang="0">
                    <a:pos x="T4" y="T5"/>
                  </a:cxn>
                  <a:cxn ang="0">
                    <a:pos x="T6" y="T7"/>
                  </a:cxn>
                  <a:cxn ang="0">
                    <a:pos x="T8" y="T9"/>
                  </a:cxn>
                </a:cxnLst>
                <a:rect l="0" t="0" r="r" b="b"/>
                <a:pathLst>
                  <a:path w="1420" h="2139">
                    <a:moveTo>
                      <a:pt x="0" y="2139"/>
                    </a:moveTo>
                    <a:cubicBezTo>
                      <a:pt x="441" y="1965"/>
                      <a:pt x="851" y="1719"/>
                      <a:pt x="1212" y="1411"/>
                    </a:cubicBezTo>
                    <a:cubicBezTo>
                      <a:pt x="1285" y="1349"/>
                      <a:pt x="1358" y="1282"/>
                      <a:pt x="1389" y="1191"/>
                    </a:cubicBezTo>
                    <a:cubicBezTo>
                      <a:pt x="1420" y="1099"/>
                      <a:pt x="1403" y="1000"/>
                      <a:pt x="1389" y="904"/>
                    </a:cubicBezTo>
                    <a:cubicBezTo>
                      <a:pt x="1345" y="605"/>
                      <a:pt x="1338" y="301"/>
                      <a:pt x="1367" y="0"/>
                    </a:cubicBezTo>
                  </a:path>
                </a:pathLst>
              </a:custGeom>
              <a:noFill/>
              <a:ln w="22225" cap="flat">
                <a:solidFill>
                  <a:srgbClr val="00008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72" name="Freeform 171">
                <a:extLst>
                  <a:ext uri="{FF2B5EF4-FFF2-40B4-BE49-F238E27FC236}">
                    <a16:creationId xmlns:a16="http://schemas.microsoft.com/office/drawing/2014/main" id="{CACCF93A-FF15-F8CF-F761-FADB1FFE2627}"/>
                  </a:ext>
                </a:extLst>
              </p:cNvPr>
              <p:cNvSpPr>
                <a:spLocks/>
              </p:cNvSpPr>
              <p:nvPr/>
            </p:nvSpPr>
            <p:spPr bwMode="auto">
              <a:xfrm>
                <a:off x="5025543" y="6010743"/>
                <a:ext cx="26562" cy="54034"/>
              </a:xfrm>
              <a:custGeom>
                <a:avLst/>
                <a:gdLst>
                  <a:gd name="T0" fmla="*/ 83 w 139"/>
                  <a:gd name="T1" fmla="*/ 0 h 283"/>
                  <a:gd name="T2" fmla="*/ 0 w 139"/>
                  <a:gd name="T3" fmla="*/ 277 h 283"/>
                  <a:gd name="T4" fmla="*/ 83 w 139"/>
                  <a:gd name="T5" fmla="*/ 0 h 283"/>
                  <a:gd name="T6" fmla="*/ 139 w 139"/>
                  <a:gd name="T7" fmla="*/ 283 h 283"/>
                  <a:gd name="T8" fmla="*/ 83 w 139"/>
                  <a:gd name="T9" fmla="*/ 0 h 283"/>
                </a:gdLst>
                <a:ahLst/>
                <a:cxnLst>
                  <a:cxn ang="0">
                    <a:pos x="T0" y="T1"/>
                  </a:cxn>
                  <a:cxn ang="0">
                    <a:pos x="T2" y="T3"/>
                  </a:cxn>
                  <a:cxn ang="0">
                    <a:pos x="T4" y="T5"/>
                  </a:cxn>
                  <a:cxn ang="0">
                    <a:pos x="T6" y="T7"/>
                  </a:cxn>
                  <a:cxn ang="0">
                    <a:pos x="T8" y="T9"/>
                  </a:cxn>
                </a:cxnLst>
                <a:rect l="0" t="0" r="r" b="b"/>
                <a:pathLst>
                  <a:path w="139" h="283">
                    <a:moveTo>
                      <a:pt x="83" y="0"/>
                    </a:moveTo>
                    <a:lnTo>
                      <a:pt x="0" y="277"/>
                    </a:lnTo>
                    <a:lnTo>
                      <a:pt x="83" y="0"/>
                    </a:lnTo>
                    <a:lnTo>
                      <a:pt x="139" y="283"/>
                    </a:lnTo>
                    <a:lnTo>
                      <a:pt x="83" y="0"/>
                    </a:lnTo>
                    <a:close/>
                  </a:path>
                </a:pathLst>
              </a:custGeom>
              <a:solidFill>
                <a:srgbClr val="000080"/>
              </a:solidFill>
              <a:ln w="22225" cap="flat">
                <a:solidFill>
                  <a:srgbClr val="000080"/>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grpSp>
        <p:grpSp>
          <p:nvGrpSpPr>
            <p:cNvPr id="32" name="Group 31">
              <a:extLst>
                <a:ext uri="{FF2B5EF4-FFF2-40B4-BE49-F238E27FC236}">
                  <a16:creationId xmlns:a16="http://schemas.microsoft.com/office/drawing/2014/main" id="{B7ADE29C-5FE7-98C2-6FA7-CCA559A70143}"/>
                </a:ext>
              </a:extLst>
            </p:cNvPr>
            <p:cNvGrpSpPr/>
            <p:nvPr/>
          </p:nvGrpSpPr>
          <p:grpSpPr>
            <a:xfrm>
              <a:off x="3120638" y="3737832"/>
              <a:ext cx="607807" cy="409109"/>
              <a:chOff x="3633369" y="6932327"/>
              <a:chExt cx="607807" cy="409109"/>
            </a:xfrm>
          </p:grpSpPr>
          <p:sp>
            <p:nvSpPr>
              <p:cNvPr id="169" name="Line 176">
                <a:extLst>
                  <a:ext uri="{FF2B5EF4-FFF2-40B4-BE49-F238E27FC236}">
                    <a16:creationId xmlns:a16="http://schemas.microsoft.com/office/drawing/2014/main" id="{ED5F1C8F-21A7-9041-7013-540074A61291}"/>
                  </a:ext>
                </a:extLst>
              </p:cNvPr>
              <p:cNvSpPr>
                <a:spLocks noChangeShapeType="1"/>
              </p:cNvSpPr>
              <p:nvPr/>
            </p:nvSpPr>
            <p:spPr bwMode="auto">
              <a:xfrm flipH="1">
                <a:off x="3633369" y="6932327"/>
                <a:ext cx="607806" cy="409109"/>
              </a:xfrm>
              <a:prstGeom prst="line">
                <a:avLst/>
              </a:prstGeom>
              <a:noFill/>
              <a:ln w="46038" cap="flat">
                <a:solidFill>
                  <a:srgbClr val="000080"/>
                </a:solidFill>
                <a:prstDash val="solid"/>
                <a:miter lim="800000"/>
                <a:headEnd/>
                <a:tailEnd/>
              </a:ln>
              <a:extLst>
                <a:ext uri="{909E8E84-426E-40DD-AFC4-6F175D3DCCD1}">
                  <a14:hiddenFill xmlns:a14="http://schemas.microsoft.com/office/drawing/2010/main">
                    <a:noFill/>
                  </a14:hiddenFill>
                </a:ext>
              </a:extLst>
            </p:spPr>
            <p:txBody>
              <a:bodyPr vert="horz" wrap="square" lIns="195943" tIns="97971" rIns="195943" bIns="97971" numCol="1" anchor="t" anchorCtr="0" compatLnSpc="1">
                <a:prstTxWarp prst="textNoShape">
                  <a:avLst/>
                </a:prstTxWarp>
              </a:bodyPr>
              <a:lstStyle/>
              <a:p>
                <a:endParaRPr lang="en-US" sz="3857"/>
              </a:p>
            </p:txBody>
          </p:sp>
          <p:sp>
            <p:nvSpPr>
              <p:cNvPr id="170" name="Freeform 177">
                <a:extLst>
                  <a:ext uri="{FF2B5EF4-FFF2-40B4-BE49-F238E27FC236}">
                    <a16:creationId xmlns:a16="http://schemas.microsoft.com/office/drawing/2014/main" id="{30F7F8F1-505B-215A-A05B-5F0FED8695C0}"/>
                  </a:ext>
                </a:extLst>
              </p:cNvPr>
              <p:cNvSpPr>
                <a:spLocks/>
              </p:cNvSpPr>
              <p:nvPr/>
            </p:nvSpPr>
            <p:spPr bwMode="auto">
              <a:xfrm>
                <a:off x="4189614" y="6932327"/>
                <a:ext cx="51562" cy="40139"/>
              </a:xfrm>
              <a:custGeom>
                <a:avLst/>
                <a:gdLst>
                  <a:gd name="T0" fmla="*/ 271 w 271"/>
                  <a:gd name="T1" fmla="*/ 0 h 216"/>
                  <a:gd name="T2" fmla="*/ 0 w 271"/>
                  <a:gd name="T3" fmla="*/ 100 h 216"/>
                  <a:gd name="T4" fmla="*/ 97 w 271"/>
                  <a:gd name="T5" fmla="*/ 118 h 216"/>
                  <a:gd name="T6" fmla="*/ 79 w 271"/>
                  <a:gd name="T7" fmla="*/ 216 h 216"/>
                  <a:gd name="T8" fmla="*/ 271 w 271"/>
                  <a:gd name="T9" fmla="*/ 0 h 216"/>
                </a:gdLst>
                <a:ahLst/>
                <a:cxnLst>
                  <a:cxn ang="0">
                    <a:pos x="T0" y="T1"/>
                  </a:cxn>
                  <a:cxn ang="0">
                    <a:pos x="T2" y="T3"/>
                  </a:cxn>
                  <a:cxn ang="0">
                    <a:pos x="T4" y="T5"/>
                  </a:cxn>
                  <a:cxn ang="0">
                    <a:pos x="T6" y="T7"/>
                  </a:cxn>
                  <a:cxn ang="0">
                    <a:pos x="T8" y="T9"/>
                  </a:cxn>
                </a:cxnLst>
                <a:rect l="0" t="0" r="r" b="b"/>
                <a:pathLst>
                  <a:path w="271" h="216">
                    <a:moveTo>
                      <a:pt x="271" y="0"/>
                    </a:moveTo>
                    <a:lnTo>
                      <a:pt x="0" y="100"/>
                    </a:lnTo>
                    <a:lnTo>
                      <a:pt x="97" y="118"/>
                    </a:lnTo>
                    <a:lnTo>
                      <a:pt x="79" y="216"/>
                    </a:lnTo>
                    <a:lnTo>
                      <a:pt x="271" y="0"/>
                    </a:lnTo>
                    <a:close/>
                  </a:path>
                </a:pathLst>
              </a:custGeom>
              <a:solidFill>
                <a:srgbClr val="000080"/>
              </a:solidFill>
              <a:ln w="46038" cap="flat">
                <a:solidFill>
                  <a:srgbClr val="000080"/>
                </a:solidFill>
                <a:prstDash val="solid"/>
                <a:miter lim="800000"/>
                <a:headEnd/>
                <a:tailEnd/>
              </a:ln>
            </p:spPr>
            <p:txBody>
              <a:bodyPr vert="horz" wrap="square" lIns="195943" tIns="97971" rIns="195943" bIns="97971" numCol="1" anchor="t" anchorCtr="0" compatLnSpc="1">
                <a:prstTxWarp prst="textNoShape">
                  <a:avLst/>
                </a:prstTxWarp>
              </a:bodyPr>
              <a:lstStyle/>
              <a:p>
                <a:endParaRPr lang="en-US" sz="3857"/>
              </a:p>
            </p:txBody>
          </p:sp>
        </p:grpSp>
        <p:grpSp>
          <p:nvGrpSpPr>
            <p:cNvPr id="33" name="Group 32">
              <a:extLst>
                <a:ext uri="{FF2B5EF4-FFF2-40B4-BE49-F238E27FC236}">
                  <a16:creationId xmlns:a16="http://schemas.microsoft.com/office/drawing/2014/main" id="{0D93807C-1135-6FD3-BAE3-E6AAD0F1EEED}"/>
                </a:ext>
              </a:extLst>
            </p:cNvPr>
            <p:cNvGrpSpPr/>
            <p:nvPr/>
          </p:nvGrpSpPr>
          <p:grpSpPr>
            <a:xfrm>
              <a:off x="3503614" y="1779586"/>
              <a:ext cx="3043208" cy="1549401"/>
              <a:chOff x="9985375" y="2132014"/>
              <a:chExt cx="3201987" cy="1620838"/>
            </a:xfrm>
            <a:solidFill>
              <a:srgbClr val="00FF00">
                <a:alpha val="43922"/>
              </a:srgbClr>
            </a:solidFill>
          </p:grpSpPr>
          <p:sp>
            <p:nvSpPr>
              <p:cNvPr id="44" name="Freeform 29">
                <a:extLst>
                  <a:ext uri="{FF2B5EF4-FFF2-40B4-BE49-F238E27FC236}">
                    <a16:creationId xmlns:a16="http://schemas.microsoft.com/office/drawing/2014/main" id="{606A7BE8-8166-AB4F-51CB-0C16F14B27D7}"/>
                  </a:ext>
                </a:extLst>
              </p:cNvPr>
              <p:cNvSpPr>
                <a:spLocks/>
              </p:cNvSpPr>
              <p:nvPr/>
            </p:nvSpPr>
            <p:spPr bwMode="auto">
              <a:xfrm>
                <a:off x="9985375" y="2132014"/>
                <a:ext cx="3201987" cy="1620838"/>
              </a:xfrm>
              <a:custGeom>
                <a:avLst/>
                <a:gdLst>
                  <a:gd name="T0" fmla="*/ 16526 w 16567"/>
                  <a:gd name="T1" fmla="*/ 52 h 8389"/>
                  <a:gd name="T2" fmla="*/ 4673 w 16567"/>
                  <a:gd name="T3" fmla="*/ 8006 h 8389"/>
                  <a:gd name="T4" fmla="*/ 4637 w 16567"/>
                  <a:gd name="T5" fmla="*/ 8025 h 8389"/>
                  <a:gd name="T6" fmla="*/ 2805 w 16567"/>
                  <a:gd name="T7" fmla="*/ 8209 h 8389"/>
                  <a:gd name="T8" fmla="*/ 0 w 16567"/>
                  <a:gd name="T9" fmla="*/ 8237 h 8389"/>
                  <a:gd name="T10" fmla="*/ 21 w 16567"/>
                  <a:gd name="T11" fmla="*/ 8136 h 8389"/>
                  <a:gd name="T12" fmla="*/ 15616 w 16567"/>
                  <a:gd name="T13" fmla="*/ 26 h 8389"/>
                  <a:gd name="T14" fmla="*/ 15662 w 16567"/>
                  <a:gd name="T15" fmla="*/ 8 h 8389"/>
                  <a:gd name="T16" fmla="*/ 16567 w 16567"/>
                  <a:gd name="T17" fmla="*/ 0 h 8389"/>
                  <a:gd name="T18" fmla="*/ 16526 w 16567"/>
                  <a:gd name="T19" fmla="*/ 52 h 8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67" h="8389">
                    <a:moveTo>
                      <a:pt x="16526" y="52"/>
                    </a:moveTo>
                    <a:cubicBezTo>
                      <a:pt x="13563" y="2041"/>
                      <a:pt x="7636" y="6018"/>
                      <a:pt x="4673" y="8006"/>
                    </a:cubicBezTo>
                    <a:cubicBezTo>
                      <a:pt x="4664" y="8011"/>
                      <a:pt x="4646" y="8020"/>
                      <a:pt x="4637" y="8025"/>
                    </a:cubicBezTo>
                    <a:cubicBezTo>
                      <a:pt x="3944" y="8052"/>
                      <a:pt x="3306" y="8118"/>
                      <a:pt x="2805" y="8209"/>
                    </a:cubicBezTo>
                    <a:cubicBezTo>
                      <a:pt x="1815" y="8389"/>
                      <a:pt x="918" y="8324"/>
                      <a:pt x="0" y="8237"/>
                    </a:cubicBezTo>
                    <a:cubicBezTo>
                      <a:pt x="5" y="8211"/>
                      <a:pt x="16" y="8161"/>
                      <a:pt x="21" y="8136"/>
                    </a:cubicBezTo>
                    <a:cubicBezTo>
                      <a:pt x="3920" y="6109"/>
                      <a:pt x="11717" y="2054"/>
                      <a:pt x="15616" y="26"/>
                    </a:cubicBezTo>
                    <a:cubicBezTo>
                      <a:pt x="15628" y="22"/>
                      <a:pt x="15651" y="13"/>
                      <a:pt x="15662" y="8"/>
                    </a:cubicBezTo>
                    <a:cubicBezTo>
                      <a:pt x="15980" y="33"/>
                      <a:pt x="16277" y="30"/>
                      <a:pt x="16567" y="0"/>
                    </a:cubicBezTo>
                    <a:lnTo>
                      <a:pt x="16526"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95943" tIns="97971" rIns="195943" bIns="97971" numCol="1" anchor="t" anchorCtr="0" compatLnSpc="1">
                <a:prstTxWarp prst="textNoShape">
                  <a:avLst/>
                </a:prstTxWarp>
              </a:bodyPr>
              <a:lstStyle/>
              <a:p>
                <a:endParaRPr lang="en-US" sz="3857"/>
              </a:p>
            </p:txBody>
          </p:sp>
          <p:sp>
            <p:nvSpPr>
              <p:cNvPr id="45" name="Line 30">
                <a:extLst>
                  <a:ext uri="{FF2B5EF4-FFF2-40B4-BE49-F238E27FC236}">
                    <a16:creationId xmlns:a16="http://schemas.microsoft.com/office/drawing/2014/main" id="{6645DCA8-B6D6-83D0-6DD4-EC2FC188EC5D}"/>
                  </a:ext>
                </a:extLst>
              </p:cNvPr>
              <p:cNvSpPr>
                <a:spLocks noChangeShapeType="1"/>
              </p:cNvSpPr>
              <p:nvPr/>
            </p:nvSpPr>
            <p:spPr bwMode="auto">
              <a:xfrm flipV="1">
                <a:off x="10004425" y="3697289"/>
                <a:ext cx="0" cy="285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46" name="Line 31">
                <a:extLst>
                  <a:ext uri="{FF2B5EF4-FFF2-40B4-BE49-F238E27FC236}">
                    <a16:creationId xmlns:a16="http://schemas.microsoft.com/office/drawing/2014/main" id="{64B06227-3796-A547-9B18-5CAF1D4B69F9}"/>
                  </a:ext>
                </a:extLst>
              </p:cNvPr>
              <p:cNvSpPr>
                <a:spLocks noChangeShapeType="1"/>
              </p:cNvSpPr>
              <p:nvPr/>
            </p:nvSpPr>
            <p:spPr bwMode="auto">
              <a:xfrm flipV="1">
                <a:off x="10044113" y="3676652"/>
                <a:ext cx="0" cy="523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47" name="Line 32">
                <a:extLst>
                  <a:ext uri="{FF2B5EF4-FFF2-40B4-BE49-F238E27FC236}">
                    <a16:creationId xmlns:a16="http://schemas.microsoft.com/office/drawing/2014/main" id="{F20B0D41-9470-2426-B233-057A8D3DB876}"/>
                  </a:ext>
                </a:extLst>
              </p:cNvPr>
              <p:cNvSpPr>
                <a:spLocks noChangeShapeType="1"/>
              </p:cNvSpPr>
              <p:nvPr/>
            </p:nvSpPr>
            <p:spPr bwMode="auto">
              <a:xfrm flipV="1">
                <a:off x="10082213" y="3656014"/>
                <a:ext cx="0" cy="7620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48" name="Line 33">
                <a:extLst>
                  <a:ext uri="{FF2B5EF4-FFF2-40B4-BE49-F238E27FC236}">
                    <a16:creationId xmlns:a16="http://schemas.microsoft.com/office/drawing/2014/main" id="{1B843FAC-7872-74FF-38A1-38C20603AB4D}"/>
                  </a:ext>
                </a:extLst>
              </p:cNvPr>
              <p:cNvSpPr>
                <a:spLocks noChangeShapeType="1"/>
              </p:cNvSpPr>
              <p:nvPr/>
            </p:nvSpPr>
            <p:spPr bwMode="auto">
              <a:xfrm flipV="1">
                <a:off x="10121900" y="3636964"/>
                <a:ext cx="0" cy="984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49" name="Line 34">
                <a:extLst>
                  <a:ext uri="{FF2B5EF4-FFF2-40B4-BE49-F238E27FC236}">
                    <a16:creationId xmlns:a16="http://schemas.microsoft.com/office/drawing/2014/main" id="{6199918F-A1EC-15D4-4BA3-116A03D4E5B9}"/>
                  </a:ext>
                </a:extLst>
              </p:cNvPr>
              <p:cNvSpPr>
                <a:spLocks noChangeShapeType="1"/>
              </p:cNvSpPr>
              <p:nvPr/>
            </p:nvSpPr>
            <p:spPr bwMode="auto">
              <a:xfrm flipV="1">
                <a:off x="10160000" y="3616327"/>
                <a:ext cx="0" cy="1206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0" name="Line 35">
                <a:extLst>
                  <a:ext uri="{FF2B5EF4-FFF2-40B4-BE49-F238E27FC236}">
                    <a16:creationId xmlns:a16="http://schemas.microsoft.com/office/drawing/2014/main" id="{FA9646FB-C19E-3C77-01B0-5E05778EAB8F}"/>
                  </a:ext>
                </a:extLst>
              </p:cNvPr>
              <p:cNvSpPr>
                <a:spLocks noChangeShapeType="1"/>
              </p:cNvSpPr>
              <p:nvPr/>
            </p:nvSpPr>
            <p:spPr bwMode="auto">
              <a:xfrm flipV="1">
                <a:off x="10198100" y="3595689"/>
                <a:ext cx="0" cy="1428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1" name="Line 36">
                <a:extLst>
                  <a:ext uri="{FF2B5EF4-FFF2-40B4-BE49-F238E27FC236}">
                    <a16:creationId xmlns:a16="http://schemas.microsoft.com/office/drawing/2014/main" id="{C198AE8C-045D-0700-D7C1-C69BC206741E}"/>
                  </a:ext>
                </a:extLst>
              </p:cNvPr>
              <p:cNvSpPr>
                <a:spLocks noChangeShapeType="1"/>
              </p:cNvSpPr>
              <p:nvPr/>
            </p:nvSpPr>
            <p:spPr bwMode="auto">
              <a:xfrm flipV="1">
                <a:off x="10237788" y="3576639"/>
                <a:ext cx="0" cy="1635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2" name="Line 37">
                <a:extLst>
                  <a:ext uri="{FF2B5EF4-FFF2-40B4-BE49-F238E27FC236}">
                    <a16:creationId xmlns:a16="http://schemas.microsoft.com/office/drawing/2014/main" id="{415FAAD9-8800-55F2-CC6C-D4D0F53AAB7F}"/>
                  </a:ext>
                </a:extLst>
              </p:cNvPr>
              <p:cNvSpPr>
                <a:spLocks noChangeShapeType="1"/>
              </p:cNvSpPr>
              <p:nvPr/>
            </p:nvSpPr>
            <p:spPr bwMode="auto">
              <a:xfrm flipV="1">
                <a:off x="10275888" y="3556002"/>
                <a:ext cx="0" cy="1841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3" name="Line 38">
                <a:extLst>
                  <a:ext uri="{FF2B5EF4-FFF2-40B4-BE49-F238E27FC236}">
                    <a16:creationId xmlns:a16="http://schemas.microsoft.com/office/drawing/2014/main" id="{E3696C64-BCEB-3CAD-9DD4-55B480B2F229}"/>
                  </a:ext>
                </a:extLst>
              </p:cNvPr>
              <p:cNvSpPr>
                <a:spLocks noChangeShapeType="1"/>
              </p:cNvSpPr>
              <p:nvPr/>
            </p:nvSpPr>
            <p:spPr bwMode="auto">
              <a:xfrm flipV="1">
                <a:off x="10313988" y="3535364"/>
                <a:ext cx="0" cy="2047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4" name="Line 39">
                <a:extLst>
                  <a:ext uri="{FF2B5EF4-FFF2-40B4-BE49-F238E27FC236}">
                    <a16:creationId xmlns:a16="http://schemas.microsoft.com/office/drawing/2014/main" id="{F293DC29-69ED-CA47-CB98-497938A3F286}"/>
                  </a:ext>
                </a:extLst>
              </p:cNvPr>
              <p:cNvSpPr>
                <a:spLocks noChangeShapeType="1"/>
              </p:cNvSpPr>
              <p:nvPr/>
            </p:nvSpPr>
            <p:spPr bwMode="auto">
              <a:xfrm flipV="1">
                <a:off x="10353675" y="3516314"/>
                <a:ext cx="0" cy="2222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5" name="Line 40">
                <a:extLst>
                  <a:ext uri="{FF2B5EF4-FFF2-40B4-BE49-F238E27FC236}">
                    <a16:creationId xmlns:a16="http://schemas.microsoft.com/office/drawing/2014/main" id="{DBE7028D-6AEA-5713-B4DD-183BB8F60795}"/>
                  </a:ext>
                </a:extLst>
              </p:cNvPr>
              <p:cNvSpPr>
                <a:spLocks noChangeShapeType="1"/>
              </p:cNvSpPr>
              <p:nvPr/>
            </p:nvSpPr>
            <p:spPr bwMode="auto">
              <a:xfrm flipV="1">
                <a:off x="10391775" y="3495677"/>
                <a:ext cx="0" cy="24130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6" name="Line 41">
                <a:extLst>
                  <a:ext uri="{FF2B5EF4-FFF2-40B4-BE49-F238E27FC236}">
                    <a16:creationId xmlns:a16="http://schemas.microsoft.com/office/drawing/2014/main" id="{BC6AAEE3-C32C-3FD0-B590-A3F09AF67315}"/>
                  </a:ext>
                </a:extLst>
              </p:cNvPr>
              <p:cNvSpPr>
                <a:spLocks noChangeShapeType="1"/>
              </p:cNvSpPr>
              <p:nvPr/>
            </p:nvSpPr>
            <p:spPr bwMode="auto">
              <a:xfrm flipV="1">
                <a:off x="10429875" y="3475039"/>
                <a:ext cx="0" cy="2571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7" name="Line 42">
                <a:extLst>
                  <a:ext uri="{FF2B5EF4-FFF2-40B4-BE49-F238E27FC236}">
                    <a16:creationId xmlns:a16="http://schemas.microsoft.com/office/drawing/2014/main" id="{125DCDDC-FD56-5B71-3A7B-3B26BF65DC27}"/>
                  </a:ext>
                </a:extLst>
              </p:cNvPr>
              <p:cNvSpPr>
                <a:spLocks noChangeShapeType="1"/>
              </p:cNvSpPr>
              <p:nvPr/>
            </p:nvSpPr>
            <p:spPr bwMode="auto">
              <a:xfrm flipV="1">
                <a:off x="10469563" y="3455989"/>
                <a:ext cx="0" cy="2714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8" name="Line 43">
                <a:extLst>
                  <a:ext uri="{FF2B5EF4-FFF2-40B4-BE49-F238E27FC236}">
                    <a16:creationId xmlns:a16="http://schemas.microsoft.com/office/drawing/2014/main" id="{47004091-1782-73ED-499F-4856BE510F0B}"/>
                  </a:ext>
                </a:extLst>
              </p:cNvPr>
              <p:cNvSpPr>
                <a:spLocks noChangeShapeType="1"/>
              </p:cNvSpPr>
              <p:nvPr/>
            </p:nvSpPr>
            <p:spPr bwMode="auto">
              <a:xfrm flipV="1">
                <a:off x="10507663" y="3435352"/>
                <a:ext cx="0" cy="28733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59" name="Line 44">
                <a:extLst>
                  <a:ext uri="{FF2B5EF4-FFF2-40B4-BE49-F238E27FC236}">
                    <a16:creationId xmlns:a16="http://schemas.microsoft.com/office/drawing/2014/main" id="{BFFEA3F9-BB02-17E3-EB9A-FDB62A6CA103}"/>
                  </a:ext>
                </a:extLst>
              </p:cNvPr>
              <p:cNvSpPr>
                <a:spLocks noChangeShapeType="1"/>
              </p:cNvSpPr>
              <p:nvPr/>
            </p:nvSpPr>
            <p:spPr bwMode="auto">
              <a:xfrm flipV="1">
                <a:off x="10545763" y="3414714"/>
                <a:ext cx="0" cy="30003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0" name="Line 45">
                <a:extLst>
                  <a:ext uri="{FF2B5EF4-FFF2-40B4-BE49-F238E27FC236}">
                    <a16:creationId xmlns:a16="http://schemas.microsoft.com/office/drawing/2014/main" id="{C751ECF3-851C-3C81-F01C-B9BC4918D7FA}"/>
                  </a:ext>
                </a:extLst>
              </p:cNvPr>
              <p:cNvSpPr>
                <a:spLocks noChangeShapeType="1"/>
              </p:cNvSpPr>
              <p:nvPr/>
            </p:nvSpPr>
            <p:spPr bwMode="auto">
              <a:xfrm flipV="1">
                <a:off x="10585450" y="3395664"/>
                <a:ext cx="0" cy="3143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1" name="Line 46">
                <a:extLst>
                  <a:ext uri="{FF2B5EF4-FFF2-40B4-BE49-F238E27FC236}">
                    <a16:creationId xmlns:a16="http://schemas.microsoft.com/office/drawing/2014/main" id="{1BF29324-D496-2009-1775-AA6CA1B38041}"/>
                  </a:ext>
                </a:extLst>
              </p:cNvPr>
              <p:cNvSpPr>
                <a:spLocks noChangeShapeType="1"/>
              </p:cNvSpPr>
              <p:nvPr/>
            </p:nvSpPr>
            <p:spPr bwMode="auto">
              <a:xfrm flipV="1">
                <a:off x="10623550" y="3375027"/>
                <a:ext cx="0" cy="3286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2" name="Line 47">
                <a:extLst>
                  <a:ext uri="{FF2B5EF4-FFF2-40B4-BE49-F238E27FC236}">
                    <a16:creationId xmlns:a16="http://schemas.microsoft.com/office/drawing/2014/main" id="{14D33108-0E22-578B-9CC5-04399D73D449}"/>
                  </a:ext>
                </a:extLst>
              </p:cNvPr>
              <p:cNvSpPr>
                <a:spLocks noChangeShapeType="1"/>
              </p:cNvSpPr>
              <p:nvPr/>
            </p:nvSpPr>
            <p:spPr bwMode="auto">
              <a:xfrm flipV="1">
                <a:off x="10661650" y="3354389"/>
                <a:ext cx="0" cy="3444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3" name="Line 48">
                <a:extLst>
                  <a:ext uri="{FF2B5EF4-FFF2-40B4-BE49-F238E27FC236}">
                    <a16:creationId xmlns:a16="http://schemas.microsoft.com/office/drawing/2014/main" id="{959DEAF6-7358-EA7D-97C1-597602DACBEA}"/>
                  </a:ext>
                </a:extLst>
              </p:cNvPr>
              <p:cNvSpPr>
                <a:spLocks noChangeShapeType="1"/>
              </p:cNvSpPr>
              <p:nvPr/>
            </p:nvSpPr>
            <p:spPr bwMode="auto">
              <a:xfrm flipV="1">
                <a:off x="10701338" y="3335339"/>
                <a:ext cx="0" cy="3603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4" name="Line 49">
                <a:extLst>
                  <a:ext uri="{FF2B5EF4-FFF2-40B4-BE49-F238E27FC236}">
                    <a16:creationId xmlns:a16="http://schemas.microsoft.com/office/drawing/2014/main" id="{355054A5-9BC0-41AE-1A75-6A4CA138FE94}"/>
                  </a:ext>
                </a:extLst>
              </p:cNvPr>
              <p:cNvSpPr>
                <a:spLocks noChangeShapeType="1"/>
              </p:cNvSpPr>
              <p:nvPr/>
            </p:nvSpPr>
            <p:spPr bwMode="auto">
              <a:xfrm flipV="1">
                <a:off x="10739438" y="3314702"/>
                <a:ext cx="0" cy="3778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5" name="Line 50">
                <a:extLst>
                  <a:ext uri="{FF2B5EF4-FFF2-40B4-BE49-F238E27FC236}">
                    <a16:creationId xmlns:a16="http://schemas.microsoft.com/office/drawing/2014/main" id="{8DB972CD-4EF2-8FBE-58D3-E52842E078C9}"/>
                  </a:ext>
                </a:extLst>
              </p:cNvPr>
              <p:cNvSpPr>
                <a:spLocks noChangeShapeType="1"/>
              </p:cNvSpPr>
              <p:nvPr/>
            </p:nvSpPr>
            <p:spPr bwMode="auto">
              <a:xfrm flipV="1">
                <a:off x="10777538" y="3294064"/>
                <a:ext cx="0" cy="3952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6" name="Line 51">
                <a:extLst>
                  <a:ext uri="{FF2B5EF4-FFF2-40B4-BE49-F238E27FC236}">
                    <a16:creationId xmlns:a16="http://schemas.microsoft.com/office/drawing/2014/main" id="{4485AC1F-3AC1-AC1A-3659-04BD17801ABC}"/>
                  </a:ext>
                </a:extLst>
              </p:cNvPr>
              <p:cNvSpPr>
                <a:spLocks noChangeShapeType="1"/>
              </p:cNvSpPr>
              <p:nvPr/>
            </p:nvSpPr>
            <p:spPr bwMode="auto">
              <a:xfrm flipV="1">
                <a:off x="10817225" y="3275014"/>
                <a:ext cx="0" cy="4111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7" name="Line 52">
                <a:extLst>
                  <a:ext uri="{FF2B5EF4-FFF2-40B4-BE49-F238E27FC236}">
                    <a16:creationId xmlns:a16="http://schemas.microsoft.com/office/drawing/2014/main" id="{2046A97A-D028-261C-A558-DD8E0A12DD9E}"/>
                  </a:ext>
                </a:extLst>
              </p:cNvPr>
              <p:cNvSpPr>
                <a:spLocks noChangeShapeType="1"/>
              </p:cNvSpPr>
              <p:nvPr/>
            </p:nvSpPr>
            <p:spPr bwMode="auto">
              <a:xfrm flipV="1">
                <a:off x="10855325" y="3254377"/>
                <a:ext cx="0" cy="4302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8" name="Line 53">
                <a:extLst>
                  <a:ext uri="{FF2B5EF4-FFF2-40B4-BE49-F238E27FC236}">
                    <a16:creationId xmlns:a16="http://schemas.microsoft.com/office/drawing/2014/main" id="{5B543162-B209-C586-3B23-43B65B5DF62E}"/>
                  </a:ext>
                </a:extLst>
              </p:cNvPr>
              <p:cNvSpPr>
                <a:spLocks noChangeShapeType="1"/>
              </p:cNvSpPr>
              <p:nvPr/>
            </p:nvSpPr>
            <p:spPr bwMode="auto">
              <a:xfrm flipV="1">
                <a:off x="10893425" y="3233739"/>
                <a:ext cx="0" cy="4429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69" name="Line 54">
                <a:extLst>
                  <a:ext uri="{FF2B5EF4-FFF2-40B4-BE49-F238E27FC236}">
                    <a16:creationId xmlns:a16="http://schemas.microsoft.com/office/drawing/2014/main" id="{37713E44-DE89-F666-C9AC-6EBB660B2006}"/>
                  </a:ext>
                </a:extLst>
              </p:cNvPr>
              <p:cNvSpPr>
                <a:spLocks noChangeShapeType="1"/>
              </p:cNvSpPr>
              <p:nvPr/>
            </p:nvSpPr>
            <p:spPr bwMode="auto">
              <a:xfrm flipV="1">
                <a:off x="10933113" y="3214689"/>
                <a:ext cx="0" cy="4349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0" name="Line 55">
                <a:extLst>
                  <a:ext uri="{FF2B5EF4-FFF2-40B4-BE49-F238E27FC236}">
                    <a16:creationId xmlns:a16="http://schemas.microsoft.com/office/drawing/2014/main" id="{7C87A2EB-2CEB-9210-5883-E5CB49EBE43F}"/>
                  </a:ext>
                </a:extLst>
              </p:cNvPr>
              <p:cNvSpPr>
                <a:spLocks noChangeShapeType="1"/>
              </p:cNvSpPr>
              <p:nvPr/>
            </p:nvSpPr>
            <p:spPr bwMode="auto">
              <a:xfrm flipV="1">
                <a:off x="10971213" y="3194052"/>
                <a:ext cx="0" cy="4302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1" name="Line 56">
                <a:extLst>
                  <a:ext uri="{FF2B5EF4-FFF2-40B4-BE49-F238E27FC236}">
                    <a16:creationId xmlns:a16="http://schemas.microsoft.com/office/drawing/2014/main" id="{AFD8C8E4-211E-607E-51D5-AE34B813BEA0}"/>
                  </a:ext>
                </a:extLst>
              </p:cNvPr>
              <p:cNvSpPr>
                <a:spLocks noChangeShapeType="1"/>
              </p:cNvSpPr>
              <p:nvPr/>
            </p:nvSpPr>
            <p:spPr bwMode="auto">
              <a:xfrm flipV="1">
                <a:off x="11009313" y="3173414"/>
                <a:ext cx="0" cy="4254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2" name="Line 57">
                <a:extLst>
                  <a:ext uri="{FF2B5EF4-FFF2-40B4-BE49-F238E27FC236}">
                    <a16:creationId xmlns:a16="http://schemas.microsoft.com/office/drawing/2014/main" id="{FDB4E94F-A70A-7416-05B5-E16F7DFCD7A0}"/>
                  </a:ext>
                </a:extLst>
              </p:cNvPr>
              <p:cNvSpPr>
                <a:spLocks noChangeShapeType="1"/>
              </p:cNvSpPr>
              <p:nvPr/>
            </p:nvSpPr>
            <p:spPr bwMode="auto">
              <a:xfrm flipV="1">
                <a:off x="11049000" y="3154364"/>
                <a:ext cx="0" cy="4175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3" name="Line 58">
                <a:extLst>
                  <a:ext uri="{FF2B5EF4-FFF2-40B4-BE49-F238E27FC236}">
                    <a16:creationId xmlns:a16="http://schemas.microsoft.com/office/drawing/2014/main" id="{3C19EE28-F407-CA6A-F20E-A86602977BDC}"/>
                  </a:ext>
                </a:extLst>
              </p:cNvPr>
              <p:cNvSpPr>
                <a:spLocks noChangeShapeType="1"/>
              </p:cNvSpPr>
              <p:nvPr/>
            </p:nvSpPr>
            <p:spPr bwMode="auto">
              <a:xfrm flipV="1">
                <a:off x="11087100" y="3133727"/>
                <a:ext cx="0" cy="4127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4" name="Line 59">
                <a:extLst>
                  <a:ext uri="{FF2B5EF4-FFF2-40B4-BE49-F238E27FC236}">
                    <a16:creationId xmlns:a16="http://schemas.microsoft.com/office/drawing/2014/main" id="{4B69E568-8EB4-17F7-816F-32100C2167B0}"/>
                  </a:ext>
                </a:extLst>
              </p:cNvPr>
              <p:cNvSpPr>
                <a:spLocks noChangeShapeType="1"/>
              </p:cNvSpPr>
              <p:nvPr/>
            </p:nvSpPr>
            <p:spPr bwMode="auto">
              <a:xfrm flipV="1">
                <a:off x="11126788" y="3113089"/>
                <a:ext cx="0" cy="4079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5" name="Line 60">
                <a:extLst>
                  <a:ext uri="{FF2B5EF4-FFF2-40B4-BE49-F238E27FC236}">
                    <a16:creationId xmlns:a16="http://schemas.microsoft.com/office/drawing/2014/main" id="{08F5A40F-7585-4D95-DD47-9C0C0B078083}"/>
                  </a:ext>
                </a:extLst>
              </p:cNvPr>
              <p:cNvSpPr>
                <a:spLocks noChangeShapeType="1"/>
              </p:cNvSpPr>
              <p:nvPr/>
            </p:nvSpPr>
            <p:spPr bwMode="auto">
              <a:xfrm flipV="1">
                <a:off x="11164888" y="3094039"/>
                <a:ext cx="0" cy="4000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6" name="Line 61">
                <a:extLst>
                  <a:ext uri="{FF2B5EF4-FFF2-40B4-BE49-F238E27FC236}">
                    <a16:creationId xmlns:a16="http://schemas.microsoft.com/office/drawing/2014/main" id="{E2033CA1-2D68-4994-A819-5C97A15426DF}"/>
                  </a:ext>
                </a:extLst>
              </p:cNvPr>
              <p:cNvSpPr>
                <a:spLocks noChangeShapeType="1"/>
              </p:cNvSpPr>
              <p:nvPr/>
            </p:nvSpPr>
            <p:spPr bwMode="auto">
              <a:xfrm flipV="1">
                <a:off x="11202988" y="3073402"/>
                <a:ext cx="0" cy="3952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7" name="Line 62">
                <a:extLst>
                  <a:ext uri="{FF2B5EF4-FFF2-40B4-BE49-F238E27FC236}">
                    <a16:creationId xmlns:a16="http://schemas.microsoft.com/office/drawing/2014/main" id="{1F61C3E1-B2B4-7EE4-2871-155F721AEA05}"/>
                  </a:ext>
                </a:extLst>
              </p:cNvPr>
              <p:cNvSpPr>
                <a:spLocks noChangeShapeType="1"/>
              </p:cNvSpPr>
              <p:nvPr/>
            </p:nvSpPr>
            <p:spPr bwMode="auto">
              <a:xfrm flipV="1">
                <a:off x="11242675" y="3052764"/>
                <a:ext cx="0" cy="3905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8" name="Line 63">
                <a:extLst>
                  <a:ext uri="{FF2B5EF4-FFF2-40B4-BE49-F238E27FC236}">
                    <a16:creationId xmlns:a16="http://schemas.microsoft.com/office/drawing/2014/main" id="{4F368566-19BE-0383-B67F-BB708A63EAB9}"/>
                  </a:ext>
                </a:extLst>
              </p:cNvPr>
              <p:cNvSpPr>
                <a:spLocks noChangeShapeType="1"/>
              </p:cNvSpPr>
              <p:nvPr/>
            </p:nvSpPr>
            <p:spPr bwMode="auto">
              <a:xfrm flipV="1">
                <a:off x="11280775" y="3033714"/>
                <a:ext cx="0" cy="3825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79" name="Line 64">
                <a:extLst>
                  <a:ext uri="{FF2B5EF4-FFF2-40B4-BE49-F238E27FC236}">
                    <a16:creationId xmlns:a16="http://schemas.microsoft.com/office/drawing/2014/main" id="{F5D3D1A5-13D5-B146-3EEB-C150188D5254}"/>
                  </a:ext>
                </a:extLst>
              </p:cNvPr>
              <p:cNvSpPr>
                <a:spLocks noChangeShapeType="1"/>
              </p:cNvSpPr>
              <p:nvPr/>
            </p:nvSpPr>
            <p:spPr bwMode="auto">
              <a:xfrm flipV="1">
                <a:off x="11318875" y="3013077"/>
                <a:ext cx="0" cy="3778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0" name="Line 65">
                <a:extLst>
                  <a:ext uri="{FF2B5EF4-FFF2-40B4-BE49-F238E27FC236}">
                    <a16:creationId xmlns:a16="http://schemas.microsoft.com/office/drawing/2014/main" id="{6B61173D-19DE-DFCC-10F2-473137EBAC66}"/>
                  </a:ext>
                </a:extLst>
              </p:cNvPr>
              <p:cNvSpPr>
                <a:spLocks noChangeShapeType="1"/>
              </p:cNvSpPr>
              <p:nvPr/>
            </p:nvSpPr>
            <p:spPr bwMode="auto">
              <a:xfrm flipV="1">
                <a:off x="11358563" y="2992439"/>
                <a:ext cx="0" cy="3714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1" name="Line 66">
                <a:extLst>
                  <a:ext uri="{FF2B5EF4-FFF2-40B4-BE49-F238E27FC236}">
                    <a16:creationId xmlns:a16="http://schemas.microsoft.com/office/drawing/2014/main" id="{5EB6D9FC-1C0A-BAD9-7E14-D437451D0F71}"/>
                  </a:ext>
                </a:extLst>
              </p:cNvPr>
              <p:cNvSpPr>
                <a:spLocks noChangeShapeType="1"/>
              </p:cNvSpPr>
              <p:nvPr/>
            </p:nvSpPr>
            <p:spPr bwMode="auto">
              <a:xfrm flipV="1">
                <a:off x="11396663" y="2973389"/>
                <a:ext cx="0" cy="3651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2" name="Line 67">
                <a:extLst>
                  <a:ext uri="{FF2B5EF4-FFF2-40B4-BE49-F238E27FC236}">
                    <a16:creationId xmlns:a16="http://schemas.microsoft.com/office/drawing/2014/main" id="{29A92943-09AE-DBB0-2C33-A2BEFC32920F}"/>
                  </a:ext>
                </a:extLst>
              </p:cNvPr>
              <p:cNvSpPr>
                <a:spLocks noChangeShapeType="1"/>
              </p:cNvSpPr>
              <p:nvPr/>
            </p:nvSpPr>
            <p:spPr bwMode="auto">
              <a:xfrm flipV="1">
                <a:off x="11434763" y="2952752"/>
                <a:ext cx="0" cy="3603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3" name="Line 68">
                <a:extLst>
                  <a:ext uri="{FF2B5EF4-FFF2-40B4-BE49-F238E27FC236}">
                    <a16:creationId xmlns:a16="http://schemas.microsoft.com/office/drawing/2014/main" id="{DDAC53B3-4154-68BD-AF12-0FAC6248EA34}"/>
                  </a:ext>
                </a:extLst>
              </p:cNvPr>
              <p:cNvSpPr>
                <a:spLocks noChangeShapeType="1"/>
              </p:cNvSpPr>
              <p:nvPr/>
            </p:nvSpPr>
            <p:spPr bwMode="auto">
              <a:xfrm flipV="1">
                <a:off x="11474450" y="2932114"/>
                <a:ext cx="0" cy="3540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4" name="Line 69">
                <a:extLst>
                  <a:ext uri="{FF2B5EF4-FFF2-40B4-BE49-F238E27FC236}">
                    <a16:creationId xmlns:a16="http://schemas.microsoft.com/office/drawing/2014/main" id="{47241544-FF9C-EB48-6C43-DE2A97BE9807}"/>
                  </a:ext>
                </a:extLst>
              </p:cNvPr>
              <p:cNvSpPr>
                <a:spLocks noChangeShapeType="1"/>
              </p:cNvSpPr>
              <p:nvPr/>
            </p:nvSpPr>
            <p:spPr bwMode="auto">
              <a:xfrm flipV="1">
                <a:off x="11512550" y="2913064"/>
                <a:ext cx="0" cy="3476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5" name="Line 70">
                <a:extLst>
                  <a:ext uri="{FF2B5EF4-FFF2-40B4-BE49-F238E27FC236}">
                    <a16:creationId xmlns:a16="http://schemas.microsoft.com/office/drawing/2014/main" id="{0B38472C-B369-551A-C860-0A9D5EAFD1D8}"/>
                  </a:ext>
                </a:extLst>
              </p:cNvPr>
              <p:cNvSpPr>
                <a:spLocks noChangeShapeType="1"/>
              </p:cNvSpPr>
              <p:nvPr/>
            </p:nvSpPr>
            <p:spPr bwMode="auto">
              <a:xfrm flipV="1">
                <a:off x="11550650" y="2892427"/>
                <a:ext cx="0" cy="34290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6" name="Line 71">
                <a:extLst>
                  <a:ext uri="{FF2B5EF4-FFF2-40B4-BE49-F238E27FC236}">
                    <a16:creationId xmlns:a16="http://schemas.microsoft.com/office/drawing/2014/main" id="{DA712CC8-7809-8A79-8C60-395E202C929F}"/>
                  </a:ext>
                </a:extLst>
              </p:cNvPr>
              <p:cNvSpPr>
                <a:spLocks noChangeShapeType="1"/>
              </p:cNvSpPr>
              <p:nvPr/>
            </p:nvSpPr>
            <p:spPr bwMode="auto">
              <a:xfrm flipV="1">
                <a:off x="11590338" y="2871789"/>
                <a:ext cx="0" cy="3365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7" name="Line 72">
                <a:extLst>
                  <a:ext uri="{FF2B5EF4-FFF2-40B4-BE49-F238E27FC236}">
                    <a16:creationId xmlns:a16="http://schemas.microsoft.com/office/drawing/2014/main" id="{03CF24A5-2974-D174-8AF4-D13A37244682}"/>
                  </a:ext>
                </a:extLst>
              </p:cNvPr>
              <p:cNvSpPr>
                <a:spLocks noChangeShapeType="1"/>
              </p:cNvSpPr>
              <p:nvPr/>
            </p:nvSpPr>
            <p:spPr bwMode="auto">
              <a:xfrm flipV="1">
                <a:off x="11628438" y="2852739"/>
                <a:ext cx="0" cy="33020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8" name="Line 73">
                <a:extLst>
                  <a:ext uri="{FF2B5EF4-FFF2-40B4-BE49-F238E27FC236}">
                    <a16:creationId xmlns:a16="http://schemas.microsoft.com/office/drawing/2014/main" id="{B20B4816-8382-62B3-D6EF-7A46990BA9BA}"/>
                  </a:ext>
                </a:extLst>
              </p:cNvPr>
              <p:cNvSpPr>
                <a:spLocks noChangeShapeType="1"/>
              </p:cNvSpPr>
              <p:nvPr/>
            </p:nvSpPr>
            <p:spPr bwMode="auto">
              <a:xfrm flipV="1">
                <a:off x="11666538" y="2832102"/>
                <a:ext cx="0" cy="32543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89" name="Line 74">
                <a:extLst>
                  <a:ext uri="{FF2B5EF4-FFF2-40B4-BE49-F238E27FC236}">
                    <a16:creationId xmlns:a16="http://schemas.microsoft.com/office/drawing/2014/main" id="{784548AB-1DEF-46F0-0C77-15CF21E0190E}"/>
                  </a:ext>
                </a:extLst>
              </p:cNvPr>
              <p:cNvSpPr>
                <a:spLocks noChangeShapeType="1"/>
              </p:cNvSpPr>
              <p:nvPr/>
            </p:nvSpPr>
            <p:spPr bwMode="auto">
              <a:xfrm flipV="1">
                <a:off x="11706225" y="2811464"/>
                <a:ext cx="0" cy="3190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0" name="Line 75">
                <a:extLst>
                  <a:ext uri="{FF2B5EF4-FFF2-40B4-BE49-F238E27FC236}">
                    <a16:creationId xmlns:a16="http://schemas.microsoft.com/office/drawing/2014/main" id="{3633A894-02AA-AC95-9493-4DD9F81F8604}"/>
                  </a:ext>
                </a:extLst>
              </p:cNvPr>
              <p:cNvSpPr>
                <a:spLocks noChangeShapeType="1"/>
              </p:cNvSpPr>
              <p:nvPr/>
            </p:nvSpPr>
            <p:spPr bwMode="auto">
              <a:xfrm flipV="1">
                <a:off x="11744325" y="2792414"/>
                <a:ext cx="0" cy="31273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1" name="Line 76">
                <a:extLst>
                  <a:ext uri="{FF2B5EF4-FFF2-40B4-BE49-F238E27FC236}">
                    <a16:creationId xmlns:a16="http://schemas.microsoft.com/office/drawing/2014/main" id="{BCDFD28D-7DF1-6177-EB72-32227A15BD63}"/>
                  </a:ext>
                </a:extLst>
              </p:cNvPr>
              <p:cNvSpPr>
                <a:spLocks noChangeShapeType="1"/>
              </p:cNvSpPr>
              <p:nvPr/>
            </p:nvSpPr>
            <p:spPr bwMode="auto">
              <a:xfrm flipV="1">
                <a:off x="11782425" y="2771777"/>
                <a:ext cx="0" cy="3079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2" name="Line 77">
                <a:extLst>
                  <a:ext uri="{FF2B5EF4-FFF2-40B4-BE49-F238E27FC236}">
                    <a16:creationId xmlns:a16="http://schemas.microsoft.com/office/drawing/2014/main" id="{88567C67-9172-23AF-2435-A7A2739704CD}"/>
                  </a:ext>
                </a:extLst>
              </p:cNvPr>
              <p:cNvSpPr>
                <a:spLocks noChangeShapeType="1"/>
              </p:cNvSpPr>
              <p:nvPr/>
            </p:nvSpPr>
            <p:spPr bwMode="auto">
              <a:xfrm flipV="1">
                <a:off x="11822113" y="2751139"/>
                <a:ext cx="0" cy="3016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3" name="Line 78">
                <a:extLst>
                  <a:ext uri="{FF2B5EF4-FFF2-40B4-BE49-F238E27FC236}">
                    <a16:creationId xmlns:a16="http://schemas.microsoft.com/office/drawing/2014/main" id="{D01DEDB7-7C42-98D5-52FF-8FEAC4193958}"/>
                  </a:ext>
                </a:extLst>
              </p:cNvPr>
              <p:cNvSpPr>
                <a:spLocks noChangeShapeType="1"/>
              </p:cNvSpPr>
              <p:nvPr/>
            </p:nvSpPr>
            <p:spPr bwMode="auto">
              <a:xfrm flipV="1">
                <a:off x="11860213" y="2732089"/>
                <a:ext cx="0" cy="2952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4" name="Line 79">
                <a:extLst>
                  <a:ext uri="{FF2B5EF4-FFF2-40B4-BE49-F238E27FC236}">
                    <a16:creationId xmlns:a16="http://schemas.microsoft.com/office/drawing/2014/main" id="{16587DD7-AEB0-D276-CB91-60185CB73AB7}"/>
                  </a:ext>
                </a:extLst>
              </p:cNvPr>
              <p:cNvSpPr>
                <a:spLocks noChangeShapeType="1"/>
              </p:cNvSpPr>
              <p:nvPr/>
            </p:nvSpPr>
            <p:spPr bwMode="auto">
              <a:xfrm flipV="1">
                <a:off x="11898313" y="2711452"/>
                <a:ext cx="0" cy="2905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5" name="Line 80">
                <a:extLst>
                  <a:ext uri="{FF2B5EF4-FFF2-40B4-BE49-F238E27FC236}">
                    <a16:creationId xmlns:a16="http://schemas.microsoft.com/office/drawing/2014/main" id="{D35637F1-C0E7-240A-BF6A-77A399247E50}"/>
                  </a:ext>
                </a:extLst>
              </p:cNvPr>
              <p:cNvSpPr>
                <a:spLocks noChangeShapeType="1"/>
              </p:cNvSpPr>
              <p:nvPr/>
            </p:nvSpPr>
            <p:spPr bwMode="auto">
              <a:xfrm flipV="1">
                <a:off x="11938000" y="2690814"/>
                <a:ext cx="0" cy="2841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6" name="Line 81">
                <a:extLst>
                  <a:ext uri="{FF2B5EF4-FFF2-40B4-BE49-F238E27FC236}">
                    <a16:creationId xmlns:a16="http://schemas.microsoft.com/office/drawing/2014/main" id="{656F5F54-0D7D-FF8F-4F86-42A3F98709AE}"/>
                  </a:ext>
                </a:extLst>
              </p:cNvPr>
              <p:cNvSpPr>
                <a:spLocks noChangeShapeType="1"/>
              </p:cNvSpPr>
              <p:nvPr/>
            </p:nvSpPr>
            <p:spPr bwMode="auto">
              <a:xfrm flipV="1">
                <a:off x="11976100" y="2671764"/>
                <a:ext cx="0" cy="2778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7" name="Line 82">
                <a:extLst>
                  <a:ext uri="{FF2B5EF4-FFF2-40B4-BE49-F238E27FC236}">
                    <a16:creationId xmlns:a16="http://schemas.microsoft.com/office/drawing/2014/main" id="{109FA3B3-91E2-DF1B-C702-8ED3F28B6F7A}"/>
                  </a:ext>
                </a:extLst>
              </p:cNvPr>
              <p:cNvSpPr>
                <a:spLocks noChangeShapeType="1"/>
              </p:cNvSpPr>
              <p:nvPr/>
            </p:nvSpPr>
            <p:spPr bwMode="auto">
              <a:xfrm flipV="1">
                <a:off x="12014200" y="2651127"/>
                <a:ext cx="0" cy="2730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8" name="Line 83">
                <a:extLst>
                  <a:ext uri="{FF2B5EF4-FFF2-40B4-BE49-F238E27FC236}">
                    <a16:creationId xmlns:a16="http://schemas.microsoft.com/office/drawing/2014/main" id="{C1DF4754-B636-9E1F-9CA0-B9BC99CAFA3B}"/>
                  </a:ext>
                </a:extLst>
              </p:cNvPr>
              <p:cNvSpPr>
                <a:spLocks noChangeShapeType="1"/>
              </p:cNvSpPr>
              <p:nvPr/>
            </p:nvSpPr>
            <p:spPr bwMode="auto">
              <a:xfrm flipV="1">
                <a:off x="12053888" y="2630489"/>
                <a:ext cx="0" cy="26670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99" name="Line 84">
                <a:extLst>
                  <a:ext uri="{FF2B5EF4-FFF2-40B4-BE49-F238E27FC236}">
                    <a16:creationId xmlns:a16="http://schemas.microsoft.com/office/drawing/2014/main" id="{E7F7678E-912D-1918-D9DC-699F921076F5}"/>
                  </a:ext>
                </a:extLst>
              </p:cNvPr>
              <p:cNvSpPr>
                <a:spLocks noChangeShapeType="1"/>
              </p:cNvSpPr>
              <p:nvPr/>
            </p:nvSpPr>
            <p:spPr bwMode="auto">
              <a:xfrm flipV="1">
                <a:off x="12091988" y="2611439"/>
                <a:ext cx="0" cy="2603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0" name="Line 85">
                <a:extLst>
                  <a:ext uri="{FF2B5EF4-FFF2-40B4-BE49-F238E27FC236}">
                    <a16:creationId xmlns:a16="http://schemas.microsoft.com/office/drawing/2014/main" id="{E9BB96CA-D476-0AD4-A10F-CBE008E45016}"/>
                  </a:ext>
                </a:extLst>
              </p:cNvPr>
              <p:cNvSpPr>
                <a:spLocks noChangeShapeType="1"/>
              </p:cNvSpPr>
              <p:nvPr/>
            </p:nvSpPr>
            <p:spPr bwMode="auto">
              <a:xfrm flipV="1">
                <a:off x="12131675" y="2590802"/>
                <a:ext cx="0" cy="2555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1" name="Line 86">
                <a:extLst>
                  <a:ext uri="{FF2B5EF4-FFF2-40B4-BE49-F238E27FC236}">
                    <a16:creationId xmlns:a16="http://schemas.microsoft.com/office/drawing/2014/main" id="{4D9E71D3-33DD-9FD9-0CA3-94F142F1B0E1}"/>
                  </a:ext>
                </a:extLst>
              </p:cNvPr>
              <p:cNvSpPr>
                <a:spLocks noChangeShapeType="1"/>
              </p:cNvSpPr>
              <p:nvPr/>
            </p:nvSpPr>
            <p:spPr bwMode="auto">
              <a:xfrm flipV="1">
                <a:off x="12169775" y="2570164"/>
                <a:ext cx="0" cy="24923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2" name="Line 87">
                <a:extLst>
                  <a:ext uri="{FF2B5EF4-FFF2-40B4-BE49-F238E27FC236}">
                    <a16:creationId xmlns:a16="http://schemas.microsoft.com/office/drawing/2014/main" id="{791BF597-A6EB-5ACC-781B-F929D57D35F8}"/>
                  </a:ext>
                </a:extLst>
              </p:cNvPr>
              <p:cNvSpPr>
                <a:spLocks noChangeShapeType="1"/>
              </p:cNvSpPr>
              <p:nvPr/>
            </p:nvSpPr>
            <p:spPr bwMode="auto">
              <a:xfrm flipV="1">
                <a:off x="12207875" y="2551114"/>
                <a:ext cx="0" cy="2428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3" name="Line 88">
                <a:extLst>
                  <a:ext uri="{FF2B5EF4-FFF2-40B4-BE49-F238E27FC236}">
                    <a16:creationId xmlns:a16="http://schemas.microsoft.com/office/drawing/2014/main" id="{6C6A2046-AEEC-CD1C-462A-2620E42D8ECC}"/>
                  </a:ext>
                </a:extLst>
              </p:cNvPr>
              <p:cNvSpPr>
                <a:spLocks noChangeShapeType="1"/>
              </p:cNvSpPr>
              <p:nvPr/>
            </p:nvSpPr>
            <p:spPr bwMode="auto">
              <a:xfrm flipV="1">
                <a:off x="12247563" y="2530477"/>
                <a:ext cx="0" cy="2381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4" name="Line 89">
                <a:extLst>
                  <a:ext uri="{FF2B5EF4-FFF2-40B4-BE49-F238E27FC236}">
                    <a16:creationId xmlns:a16="http://schemas.microsoft.com/office/drawing/2014/main" id="{1C31C272-6F92-614E-620C-15C65EDAF1F4}"/>
                  </a:ext>
                </a:extLst>
              </p:cNvPr>
              <p:cNvSpPr>
                <a:spLocks noChangeShapeType="1"/>
              </p:cNvSpPr>
              <p:nvPr/>
            </p:nvSpPr>
            <p:spPr bwMode="auto">
              <a:xfrm flipV="1">
                <a:off x="12285663" y="2509839"/>
                <a:ext cx="0" cy="2317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5" name="Line 90">
                <a:extLst>
                  <a:ext uri="{FF2B5EF4-FFF2-40B4-BE49-F238E27FC236}">
                    <a16:creationId xmlns:a16="http://schemas.microsoft.com/office/drawing/2014/main" id="{2903E5E3-10F8-1354-683A-5C614AFEAC53}"/>
                  </a:ext>
                </a:extLst>
              </p:cNvPr>
              <p:cNvSpPr>
                <a:spLocks noChangeShapeType="1"/>
              </p:cNvSpPr>
              <p:nvPr/>
            </p:nvSpPr>
            <p:spPr bwMode="auto">
              <a:xfrm flipV="1">
                <a:off x="12323763" y="2490789"/>
                <a:ext cx="0" cy="2254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6" name="Line 91">
                <a:extLst>
                  <a:ext uri="{FF2B5EF4-FFF2-40B4-BE49-F238E27FC236}">
                    <a16:creationId xmlns:a16="http://schemas.microsoft.com/office/drawing/2014/main" id="{46EADB69-7A4F-E727-7811-9F7D625AE12A}"/>
                  </a:ext>
                </a:extLst>
              </p:cNvPr>
              <p:cNvSpPr>
                <a:spLocks noChangeShapeType="1"/>
              </p:cNvSpPr>
              <p:nvPr/>
            </p:nvSpPr>
            <p:spPr bwMode="auto">
              <a:xfrm flipV="1">
                <a:off x="12363450" y="2470152"/>
                <a:ext cx="0" cy="2206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7" name="Line 92">
                <a:extLst>
                  <a:ext uri="{FF2B5EF4-FFF2-40B4-BE49-F238E27FC236}">
                    <a16:creationId xmlns:a16="http://schemas.microsoft.com/office/drawing/2014/main" id="{D3FF1765-A6CC-58DE-1955-49B34B12BB7A}"/>
                  </a:ext>
                </a:extLst>
              </p:cNvPr>
              <p:cNvSpPr>
                <a:spLocks noChangeShapeType="1"/>
              </p:cNvSpPr>
              <p:nvPr/>
            </p:nvSpPr>
            <p:spPr bwMode="auto">
              <a:xfrm flipV="1">
                <a:off x="12401550" y="2449514"/>
                <a:ext cx="0" cy="2143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8" name="Line 93">
                <a:extLst>
                  <a:ext uri="{FF2B5EF4-FFF2-40B4-BE49-F238E27FC236}">
                    <a16:creationId xmlns:a16="http://schemas.microsoft.com/office/drawing/2014/main" id="{49C13188-0D3D-BEA2-B285-1B9E8BF7F402}"/>
                  </a:ext>
                </a:extLst>
              </p:cNvPr>
              <p:cNvSpPr>
                <a:spLocks noChangeShapeType="1"/>
              </p:cNvSpPr>
              <p:nvPr/>
            </p:nvSpPr>
            <p:spPr bwMode="auto">
              <a:xfrm flipV="1">
                <a:off x="12439650" y="2430464"/>
                <a:ext cx="0" cy="2079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09" name="Line 94">
                <a:extLst>
                  <a:ext uri="{FF2B5EF4-FFF2-40B4-BE49-F238E27FC236}">
                    <a16:creationId xmlns:a16="http://schemas.microsoft.com/office/drawing/2014/main" id="{DE61205A-CDE9-C37B-E834-89E13306F40C}"/>
                  </a:ext>
                </a:extLst>
              </p:cNvPr>
              <p:cNvSpPr>
                <a:spLocks noChangeShapeType="1"/>
              </p:cNvSpPr>
              <p:nvPr/>
            </p:nvSpPr>
            <p:spPr bwMode="auto">
              <a:xfrm flipV="1">
                <a:off x="12479338" y="2409827"/>
                <a:ext cx="0" cy="20320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0" name="Line 95">
                <a:extLst>
                  <a:ext uri="{FF2B5EF4-FFF2-40B4-BE49-F238E27FC236}">
                    <a16:creationId xmlns:a16="http://schemas.microsoft.com/office/drawing/2014/main" id="{BCB419FF-D0E5-226F-44F2-2AD5C859396A}"/>
                  </a:ext>
                </a:extLst>
              </p:cNvPr>
              <p:cNvSpPr>
                <a:spLocks noChangeShapeType="1"/>
              </p:cNvSpPr>
              <p:nvPr/>
            </p:nvSpPr>
            <p:spPr bwMode="auto">
              <a:xfrm flipV="1">
                <a:off x="12517438" y="2389189"/>
                <a:ext cx="0" cy="19685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1" name="Line 96">
                <a:extLst>
                  <a:ext uri="{FF2B5EF4-FFF2-40B4-BE49-F238E27FC236}">
                    <a16:creationId xmlns:a16="http://schemas.microsoft.com/office/drawing/2014/main" id="{6088EAB1-415C-189E-C4A3-0AD1F56B98A8}"/>
                  </a:ext>
                </a:extLst>
              </p:cNvPr>
              <p:cNvSpPr>
                <a:spLocks noChangeShapeType="1"/>
              </p:cNvSpPr>
              <p:nvPr/>
            </p:nvSpPr>
            <p:spPr bwMode="auto">
              <a:xfrm flipV="1">
                <a:off x="12555538" y="2370139"/>
                <a:ext cx="0" cy="19050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2" name="Line 97">
                <a:extLst>
                  <a:ext uri="{FF2B5EF4-FFF2-40B4-BE49-F238E27FC236}">
                    <a16:creationId xmlns:a16="http://schemas.microsoft.com/office/drawing/2014/main" id="{15B59437-8306-D192-DA58-2632A571A915}"/>
                  </a:ext>
                </a:extLst>
              </p:cNvPr>
              <p:cNvSpPr>
                <a:spLocks noChangeShapeType="1"/>
              </p:cNvSpPr>
              <p:nvPr/>
            </p:nvSpPr>
            <p:spPr bwMode="auto">
              <a:xfrm flipV="1">
                <a:off x="12595225" y="2349502"/>
                <a:ext cx="0" cy="18573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3" name="Line 98">
                <a:extLst>
                  <a:ext uri="{FF2B5EF4-FFF2-40B4-BE49-F238E27FC236}">
                    <a16:creationId xmlns:a16="http://schemas.microsoft.com/office/drawing/2014/main" id="{345C5FAB-67FF-4426-FA45-19EB1E402A5D}"/>
                  </a:ext>
                </a:extLst>
              </p:cNvPr>
              <p:cNvSpPr>
                <a:spLocks noChangeShapeType="1"/>
              </p:cNvSpPr>
              <p:nvPr/>
            </p:nvSpPr>
            <p:spPr bwMode="auto">
              <a:xfrm flipV="1">
                <a:off x="12633325" y="2328864"/>
                <a:ext cx="0" cy="1793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4" name="Line 99">
                <a:extLst>
                  <a:ext uri="{FF2B5EF4-FFF2-40B4-BE49-F238E27FC236}">
                    <a16:creationId xmlns:a16="http://schemas.microsoft.com/office/drawing/2014/main" id="{BE99B906-2868-156D-5AAB-5A137AE426AA}"/>
                  </a:ext>
                </a:extLst>
              </p:cNvPr>
              <p:cNvSpPr>
                <a:spLocks noChangeShapeType="1"/>
              </p:cNvSpPr>
              <p:nvPr/>
            </p:nvSpPr>
            <p:spPr bwMode="auto">
              <a:xfrm flipV="1">
                <a:off x="12671425" y="2309814"/>
                <a:ext cx="0" cy="17303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5" name="Line 100">
                <a:extLst>
                  <a:ext uri="{FF2B5EF4-FFF2-40B4-BE49-F238E27FC236}">
                    <a16:creationId xmlns:a16="http://schemas.microsoft.com/office/drawing/2014/main" id="{5852946D-6875-1E23-D81C-24BDFD9D18AA}"/>
                  </a:ext>
                </a:extLst>
              </p:cNvPr>
              <p:cNvSpPr>
                <a:spLocks noChangeShapeType="1"/>
              </p:cNvSpPr>
              <p:nvPr/>
            </p:nvSpPr>
            <p:spPr bwMode="auto">
              <a:xfrm flipV="1">
                <a:off x="12711113" y="2289177"/>
                <a:ext cx="0" cy="1682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6" name="Line 101">
                <a:extLst>
                  <a:ext uri="{FF2B5EF4-FFF2-40B4-BE49-F238E27FC236}">
                    <a16:creationId xmlns:a16="http://schemas.microsoft.com/office/drawing/2014/main" id="{BF9E5A81-4164-1E0D-D8B5-EC134E8FE1FA}"/>
                  </a:ext>
                </a:extLst>
              </p:cNvPr>
              <p:cNvSpPr>
                <a:spLocks noChangeShapeType="1"/>
              </p:cNvSpPr>
              <p:nvPr/>
            </p:nvSpPr>
            <p:spPr bwMode="auto">
              <a:xfrm flipV="1">
                <a:off x="12749213" y="2268539"/>
                <a:ext cx="0" cy="1619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7" name="Line 102">
                <a:extLst>
                  <a:ext uri="{FF2B5EF4-FFF2-40B4-BE49-F238E27FC236}">
                    <a16:creationId xmlns:a16="http://schemas.microsoft.com/office/drawing/2014/main" id="{86F7FA9F-42F7-BBFE-0237-9E386314F5EB}"/>
                  </a:ext>
                </a:extLst>
              </p:cNvPr>
              <p:cNvSpPr>
                <a:spLocks noChangeShapeType="1"/>
              </p:cNvSpPr>
              <p:nvPr/>
            </p:nvSpPr>
            <p:spPr bwMode="auto">
              <a:xfrm flipV="1">
                <a:off x="12787313" y="2249489"/>
                <a:ext cx="0" cy="15557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8" name="Line 103">
                <a:extLst>
                  <a:ext uri="{FF2B5EF4-FFF2-40B4-BE49-F238E27FC236}">
                    <a16:creationId xmlns:a16="http://schemas.microsoft.com/office/drawing/2014/main" id="{A529540F-C81C-B71D-357B-1ECC169F334D}"/>
                  </a:ext>
                </a:extLst>
              </p:cNvPr>
              <p:cNvSpPr>
                <a:spLocks noChangeShapeType="1"/>
              </p:cNvSpPr>
              <p:nvPr/>
            </p:nvSpPr>
            <p:spPr bwMode="auto">
              <a:xfrm flipV="1">
                <a:off x="12827000" y="2228852"/>
                <a:ext cx="0" cy="1508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19" name="Line 104">
                <a:extLst>
                  <a:ext uri="{FF2B5EF4-FFF2-40B4-BE49-F238E27FC236}">
                    <a16:creationId xmlns:a16="http://schemas.microsoft.com/office/drawing/2014/main" id="{AD290E5C-5D29-36DA-1046-28CBAE21E46D}"/>
                  </a:ext>
                </a:extLst>
              </p:cNvPr>
              <p:cNvSpPr>
                <a:spLocks noChangeShapeType="1"/>
              </p:cNvSpPr>
              <p:nvPr/>
            </p:nvSpPr>
            <p:spPr bwMode="auto">
              <a:xfrm flipV="1">
                <a:off x="12865100" y="2208214"/>
                <a:ext cx="0" cy="1444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0" name="Line 105">
                <a:extLst>
                  <a:ext uri="{FF2B5EF4-FFF2-40B4-BE49-F238E27FC236}">
                    <a16:creationId xmlns:a16="http://schemas.microsoft.com/office/drawing/2014/main" id="{51DB94E6-64FD-E122-2708-45381D040761}"/>
                  </a:ext>
                </a:extLst>
              </p:cNvPr>
              <p:cNvSpPr>
                <a:spLocks noChangeShapeType="1"/>
              </p:cNvSpPr>
              <p:nvPr/>
            </p:nvSpPr>
            <p:spPr bwMode="auto">
              <a:xfrm flipV="1">
                <a:off x="12903200" y="2189164"/>
                <a:ext cx="0" cy="1381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1" name="Line 106">
                <a:extLst>
                  <a:ext uri="{FF2B5EF4-FFF2-40B4-BE49-F238E27FC236}">
                    <a16:creationId xmlns:a16="http://schemas.microsoft.com/office/drawing/2014/main" id="{F7180716-004A-62B8-D5C2-79E082201A71}"/>
                  </a:ext>
                </a:extLst>
              </p:cNvPr>
              <p:cNvSpPr>
                <a:spLocks noChangeShapeType="1"/>
              </p:cNvSpPr>
              <p:nvPr/>
            </p:nvSpPr>
            <p:spPr bwMode="auto">
              <a:xfrm flipV="1">
                <a:off x="12942888" y="2168527"/>
                <a:ext cx="0" cy="13176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2" name="Line 107">
                <a:extLst>
                  <a:ext uri="{FF2B5EF4-FFF2-40B4-BE49-F238E27FC236}">
                    <a16:creationId xmlns:a16="http://schemas.microsoft.com/office/drawing/2014/main" id="{4D5D6596-AD4B-6164-467F-00A70562D130}"/>
                  </a:ext>
                </a:extLst>
              </p:cNvPr>
              <p:cNvSpPr>
                <a:spLocks noChangeShapeType="1"/>
              </p:cNvSpPr>
              <p:nvPr/>
            </p:nvSpPr>
            <p:spPr bwMode="auto">
              <a:xfrm flipV="1">
                <a:off x="12980988" y="2149477"/>
                <a:ext cx="0" cy="1254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3" name="Line 108">
                <a:extLst>
                  <a:ext uri="{FF2B5EF4-FFF2-40B4-BE49-F238E27FC236}">
                    <a16:creationId xmlns:a16="http://schemas.microsoft.com/office/drawing/2014/main" id="{DAD737F4-272B-ADFC-EB0B-6B1602837090}"/>
                  </a:ext>
                </a:extLst>
              </p:cNvPr>
              <p:cNvSpPr>
                <a:spLocks noChangeShapeType="1"/>
              </p:cNvSpPr>
              <p:nvPr/>
            </p:nvSpPr>
            <p:spPr bwMode="auto">
              <a:xfrm flipV="1">
                <a:off x="13019088" y="2133602"/>
                <a:ext cx="0" cy="115888"/>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4" name="Line 109">
                <a:extLst>
                  <a:ext uri="{FF2B5EF4-FFF2-40B4-BE49-F238E27FC236}">
                    <a16:creationId xmlns:a16="http://schemas.microsoft.com/office/drawing/2014/main" id="{90FB3F12-1513-F4F1-D87E-BECB2CDD75D8}"/>
                  </a:ext>
                </a:extLst>
              </p:cNvPr>
              <p:cNvSpPr>
                <a:spLocks noChangeShapeType="1"/>
              </p:cNvSpPr>
              <p:nvPr/>
            </p:nvSpPr>
            <p:spPr bwMode="auto">
              <a:xfrm flipV="1">
                <a:off x="13058775" y="2136777"/>
                <a:ext cx="0" cy="873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5" name="Line 110">
                <a:extLst>
                  <a:ext uri="{FF2B5EF4-FFF2-40B4-BE49-F238E27FC236}">
                    <a16:creationId xmlns:a16="http://schemas.microsoft.com/office/drawing/2014/main" id="{19BED12B-8CA5-2DF4-0426-6C2424097DB6}"/>
                  </a:ext>
                </a:extLst>
              </p:cNvPr>
              <p:cNvSpPr>
                <a:spLocks noChangeShapeType="1"/>
              </p:cNvSpPr>
              <p:nvPr/>
            </p:nvSpPr>
            <p:spPr bwMode="auto">
              <a:xfrm flipV="1">
                <a:off x="13096875" y="2136777"/>
                <a:ext cx="0" cy="60325"/>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6" name="Line 111">
                <a:extLst>
                  <a:ext uri="{FF2B5EF4-FFF2-40B4-BE49-F238E27FC236}">
                    <a16:creationId xmlns:a16="http://schemas.microsoft.com/office/drawing/2014/main" id="{103E4F7A-4B7B-D190-7CA7-2B084B5B4AB0}"/>
                  </a:ext>
                </a:extLst>
              </p:cNvPr>
              <p:cNvSpPr>
                <a:spLocks noChangeShapeType="1"/>
              </p:cNvSpPr>
              <p:nvPr/>
            </p:nvSpPr>
            <p:spPr bwMode="auto">
              <a:xfrm flipV="1">
                <a:off x="13136563" y="2135189"/>
                <a:ext cx="0" cy="365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7" name="Line 112">
                <a:extLst>
                  <a:ext uri="{FF2B5EF4-FFF2-40B4-BE49-F238E27FC236}">
                    <a16:creationId xmlns:a16="http://schemas.microsoft.com/office/drawing/2014/main" id="{6133DE05-13A9-EB2C-A22C-9FD62D4E5AAD}"/>
                  </a:ext>
                </a:extLst>
              </p:cNvPr>
              <p:cNvSpPr>
                <a:spLocks noChangeShapeType="1"/>
              </p:cNvSpPr>
              <p:nvPr/>
            </p:nvSpPr>
            <p:spPr bwMode="auto">
              <a:xfrm flipV="1">
                <a:off x="13174663" y="2133602"/>
                <a:ext cx="0" cy="11113"/>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8" name="Line 113">
                <a:extLst>
                  <a:ext uri="{FF2B5EF4-FFF2-40B4-BE49-F238E27FC236}">
                    <a16:creationId xmlns:a16="http://schemas.microsoft.com/office/drawing/2014/main" id="{6F1845DD-0E10-87AF-C33D-CC9E3472C061}"/>
                  </a:ext>
                </a:extLst>
              </p:cNvPr>
              <p:cNvSpPr>
                <a:spLocks noChangeShapeType="1"/>
              </p:cNvSpPr>
              <p:nvPr/>
            </p:nvSpPr>
            <p:spPr bwMode="auto">
              <a:xfrm flipH="1">
                <a:off x="9988550" y="3713164"/>
                <a:ext cx="569912"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29" name="Line 114">
                <a:extLst>
                  <a:ext uri="{FF2B5EF4-FFF2-40B4-BE49-F238E27FC236}">
                    <a16:creationId xmlns:a16="http://schemas.microsoft.com/office/drawing/2014/main" id="{8157B65D-D75D-F0BA-579C-04009A2DE192}"/>
                  </a:ext>
                </a:extLst>
              </p:cNvPr>
              <p:cNvSpPr>
                <a:spLocks noChangeShapeType="1"/>
              </p:cNvSpPr>
              <p:nvPr/>
            </p:nvSpPr>
            <p:spPr bwMode="auto">
              <a:xfrm flipH="1">
                <a:off x="10047288" y="3675064"/>
                <a:ext cx="849312"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0" name="Line 115">
                <a:extLst>
                  <a:ext uri="{FF2B5EF4-FFF2-40B4-BE49-F238E27FC236}">
                    <a16:creationId xmlns:a16="http://schemas.microsoft.com/office/drawing/2014/main" id="{7E9BEB7C-8868-E85E-AE40-CB4ECC0F410A}"/>
                  </a:ext>
                </a:extLst>
              </p:cNvPr>
              <p:cNvSpPr>
                <a:spLocks noChangeShapeType="1"/>
              </p:cNvSpPr>
              <p:nvPr/>
            </p:nvSpPr>
            <p:spPr bwMode="auto">
              <a:xfrm flipH="1">
                <a:off x="10121900" y="3635377"/>
                <a:ext cx="83185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1" name="Line 116">
                <a:extLst>
                  <a:ext uri="{FF2B5EF4-FFF2-40B4-BE49-F238E27FC236}">
                    <a16:creationId xmlns:a16="http://schemas.microsoft.com/office/drawing/2014/main" id="{2FC06FE5-838C-E571-9E6F-7AEC58B3C37B}"/>
                  </a:ext>
                </a:extLst>
              </p:cNvPr>
              <p:cNvSpPr>
                <a:spLocks noChangeShapeType="1"/>
              </p:cNvSpPr>
              <p:nvPr/>
            </p:nvSpPr>
            <p:spPr bwMode="auto">
              <a:xfrm flipH="1">
                <a:off x="10196513" y="3597277"/>
                <a:ext cx="81438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2" name="Line 117">
                <a:extLst>
                  <a:ext uri="{FF2B5EF4-FFF2-40B4-BE49-F238E27FC236}">
                    <a16:creationId xmlns:a16="http://schemas.microsoft.com/office/drawing/2014/main" id="{F1A7E5E6-AD37-83B9-6243-F03F947DE264}"/>
                  </a:ext>
                </a:extLst>
              </p:cNvPr>
              <p:cNvSpPr>
                <a:spLocks noChangeShapeType="1"/>
              </p:cNvSpPr>
              <p:nvPr/>
            </p:nvSpPr>
            <p:spPr bwMode="auto">
              <a:xfrm flipH="1">
                <a:off x="10271125" y="3559177"/>
                <a:ext cx="79692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3" name="Line 118">
                <a:extLst>
                  <a:ext uri="{FF2B5EF4-FFF2-40B4-BE49-F238E27FC236}">
                    <a16:creationId xmlns:a16="http://schemas.microsoft.com/office/drawing/2014/main" id="{D626C87A-2F16-461B-8479-0BCA64CD8B21}"/>
                  </a:ext>
                </a:extLst>
              </p:cNvPr>
              <p:cNvSpPr>
                <a:spLocks noChangeShapeType="1"/>
              </p:cNvSpPr>
              <p:nvPr/>
            </p:nvSpPr>
            <p:spPr bwMode="auto">
              <a:xfrm flipH="1">
                <a:off x="10344150" y="3519489"/>
                <a:ext cx="78263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4" name="Line 119">
                <a:extLst>
                  <a:ext uri="{FF2B5EF4-FFF2-40B4-BE49-F238E27FC236}">
                    <a16:creationId xmlns:a16="http://schemas.microsoft.com/office/drawing/2014/main" id="{B7F70A25-9CA8-9029-24A6-F0C62ED6C92B}"/>
                  </a:ext>
                </a:extLst>
              </p:cNvPr>
              <p:cNvSpPr>
                <a:spLocks noChangeShapeType="1"/>
              </p:cNvSpPr>
              <p:nvPr/>
            </p:nvSpPr>
            <p:spPr bwMode="auto">
              <a:xfrm flipH="1">
                <a:off x="10418763" y="3481389"/>
                <a:ext cx="76517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5" name="Line 120">
                <a:extLst>
                  <a:ext uri="{FF2B5EF4-FFF2-40B4-BE49-F238E27FC236}">
                    <a16:creationId xmlns:a16="http://schemas.microsoft.com/office/drawing/2014/main" id="{2EABA949-1553-85DE-7E83-462807D9CC74}"/>
                  </a:ext>
                </a:extLst>
              </p:cNvPr>
              <p:cNvSpPr>
                <a:spLocks noChangeShapeType="1"/>
              </p:cNvSpPr>
              <p:nvPr/>
            </p:nvSpPr>
            <p:spPr bwMode="auto">
              <a:xfrm flipH="1">
                <a:off x="10493375" y="3443289"/>
                <a:ext cx="747712"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6" name="Line 121">
                <a:extLst>
                  <a:ext uri="{FF2B5EF4-FFF2-40B4-BE49-F238E27FC236}">
                    <a16:creationId xmlns:a16="http://schemas.microsoft.com/office/drawing/2014/main" id="{37FF1AD2-2A7F-7E26-DE7B-2D99584B9EDF}"/>
                  </a:ext>
                </a:extLst>
              </p:cNvPr>
              <p:cNvSpPr>
                <a:spLocks noChangeShapeType="1"/>
              </p:cNvSpPr>
              <p:nvPr/>
            </p:nvSpPr>
            <p:spPr bwMode="auto">
              <a:xfrm flipH="1">
                <a:off x="10567988" y="3403602"/>
                <a:ext cx="73183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7" name="Line 122">
                <a:extLst>
                  <a:ext uri="{FF2B5EF4-FFF2-40B4-BE49-F238E27FC236}">
                    <a16:creationId xmlns:a16="http://schemas.microsoft.com/office/drawing/2014/main" id="{F515172D-2F89-D334-659E-AAC80A78A7D0}"/>
                  </a:ext>
                </a:extLst>
              </p:cNvPr>
              <p:cNvSpPr>
                <a:spLocks noChangeShapeType="1"/>
              </p:cNvSpPr>
              <p:nvPr/>
            </p:nvSpPr>
            <p:spPr bwMode="auto">
              <a:xfrm flipH="1">
                <a:off x="10642600" y="3365502"/>
                <a:ext cx="71437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8" name="Line 123">
                <a:extLst>
                  <a:ext uri="{FF2B5EF4-FFF2-40B4-BE49-F238E27FC236}">
                    <a16:creationId xmlns:a16="http://schemas.microsoft.com/office/drawing/2014/main" id="{B7E73CB3-2761-6A55-BF37-CD9DDB67A761}"/>
                  </a:ext>
                </a:extLst>
              </p:cNvPr>
              <p:cNvSpPr>
                <a:spLocks noChangeShapeType="1"/>
              </p:cNvSpPr>
              <p:nvPr/>
            </p:nvSpPr>
            <p:spPr bwMode="auto">
              <a:xfrm flipH="1">
                <a:off x="10715625" y="3327402"/>
                <a:ext cx="69850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39" name="Line 124">
                <a:extLst>
                  <a:ext uri="{FF2B5EF4-FFF2-40B4-BE49-F238E27FC236}">
                    <a16:creationId xmlns:a16="http://schemas.microsoft.com/office/drawing/2014/main" id="{D92421FD-736E-B539-3BEA-12981AAE03E4}"/>
                  </a:ext>
                </a:extLst>
              </p:cNvPr>
              <p:cNvSpPr>
                <a:spLocks noChangeShapeType="1"/>
              </p:cNvSpPr>
              <p:nvPr/>
            </p:nvSpPr>
            <p:spPr bwMode="auto">
              <a:xfrm flipH="1">
                <a:off x="10790238" y="3287714"/>
                <a:ext cx="68103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0" name="Line 125">
                <a:extLst>
                  <a:ext uri="{FF2B5EF4-FFF2-40B4-BE49-F238E27FC236}">
                    <a16:creationId xmlns:a16="http://schemas.microsoft.com/office/drawing/2014/main" id="{5C32E0F1-F0FC-D79B-3014-9BE25DF3B540}"/>
                  </a:ext>
                </a:extLst>
              </p:cNvPr>
              <p:cNvSpPr>
                <a:spLocks noChangeShapeType="1"/>
              </p:cNvSpPr>
              <p:nvPr/>
            </p:nvSpPr>
            <p:spPr bwMode="auto">
              <a:xfrm flipH="1">
                <a:off x="10864850" y="3249614"/>
                <a:ext cx="665162"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1" name="Line 126">
                <a:extLst>
                  <a:ext uri="{FF2B5EF4-FFF2-40B4-BE49-F238E27FC236}">
                    <a16:creationId xmlns:a16="http://schemas.microsoft.com/office/drawing/2014/main" id="{F46AA1D1-C11E-0A94-B6C2-5BC655FF4454}"/>
                  </a:ext>
                </a:extLst>
              </p:cNvPr>
              <p:cNvSpPr>
                <a:spLocks noChangeShapeType="1"/>
              </p:cNvSpPr>
              <p:nvPr/>
            </p:nvSpPr>
            <p:spPr bwMode="auto">
              <a:xfrm flipH="1">
                <a:off x="10939463" y="3211514"/>
                <a:ext cx="64770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2" name="Line 127">
                <a:extLst>
                  <a:ext uri="{FF2B5EF4-FFF2-40B4-BE49-F238E27FC236}">
                    <a16:creationId xmlns:a16="http://schemas.microsoft.com/office/drawing/2014/main" id="{F7D0C5E3-24D1-D070-28B4-EAE7C02A50A3}"/>
                  </a:ext>
                </a:extLst>
              </p:cNvPr>
              <p:cNvSpPr>
                <a:spLocks noChangeShapeType="1"/>
              </p:cNvSpPr>
              <p:nvPr/>
            </p:nvSpPr>
            <p:spPr bwMode="auto">
              <a:xfrm flipH="1">
                <a:off x="11014075" y="3171827"/>
                <a:ext cx="63023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3" name="Line 128">
                <a:extLst>
                  <a:ext uri="{FF2B5EF4-FFF2-40B4-BE49-F238E27FC236}">
                    <a16:creationId xmlns:a16="http://schemas.microsoft.com/office/drawing/2014/main" id="{980ABAFA-FF9D-2F3B-C953-5503046845DB}"/>
                  </a:ext>
                </a:extLst>
              </p:cNvPr>
              <p:cNvSpPr>
                <a:spLocks noChangeShapeType="1"/>
              </p:cNvSpPr>
              <p:nvPr/>
            </p:nvSpPr>
            <p:spPr bwMode="auto">
              <a:xfrm flipH="1">
                <a:off x="11087100" y="3133727"/>
                <a:ext cx="61595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4" name="Line 129">
                <a:extLst>
                  <a:ext uri="{FF2B5EF4-FFF2-40B4-BE49-F238E27FC236}">
                    <a16:creationId xmlns:a16="http://schemas.microsoft.com/office/drawing/2014/main" id="{7C65AD70-9041-31A0-8EAB-63456F97EB07}"/>
                  </a:ext>
                </a:extLst>
              </p:cNvPr>
              <p:cNvSpPr>
                <a:spLocks noChangeShapeType="1"/>
              </p:cNvSpPr>
              <p:nvPr/>
            </p:nvSpPr>
            <p:spPr bwMode="auto">
              <a:xfrm flipH="1">
                <a:off x="11161713" y="3095627"/>
                <a:ext cx="59848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5" name="Line 130">
                <a:extLst>
                  <a:ext uri="{FF2B5EF4-FFF2-40B4-BE49-F238E27FC236}">
                    <a16:creationId xmlns:a16="http://schemas.microsoft.com/office/drawing/2014/main" id="{B4909D20-D610-CA2B-2ADD-7F88279C0FBF}"/>
                  </a:ext>
                </a:extLst>
              </p:cNvPr>
              <p:cNvSpPr>
                <a:spLocks noChangeShapeType="1"/>
              </p:cNvSpPr>
              <p:nvPr/>
            </p:nvSpPr>
            <p:spPr bwMode="auto">
              <a:xfrm flipH="1">
                <a:off x="11236325" y="3055939"/>
                <a:ext cx="58102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6" name="Line 131">
                <a:extLst>
                  <a:ext uri="{FF2B5EF4-FFF2-40B4-BE49-F238E27FC236}">
                    <a16:creationId xmlns:a16="http://schemas.microsoft.com/office/drawing/2014/main" id="{0F4DB710-12B8-3C51-A529-548BF8C477DE}"/>
                  </a:ext>
                </a:extLst>
              </p:cNvPr>
              <p:cNvSpPr>
                <a:spLocks noChangeShapeType="1"/>
              </p:cNvSpPr>
              <p:nvPr/>
            </p:nvSpPr>
            <p:spPr bwMode="auto">
              <a:xfrm flipH="1">
                <a:off x="11310938" y="3017839"/>
                <a:ext cx="563562"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7" name="Line 132">
                <a:extLst>
                  <a:ext uri="{FF2B5EF4-FFF2-40B4-BE49-F238E27FC236}">
                    <a16:creationId xmlns:a16="http://schemas.microsoft.com/office/drawing/2014/main" id="{B0DD755B-289C-2E70-8CFA-7755A23D22B2}"/>
                  </a:ext>
                </a:extLst>
              </p:cNvPr>
              <p:cNvSpPr>
                <a:spLocks noChangeShapeType="1"/>
              </p:cNvSpPr>
              <p:nvPr/>
            </p:nvSpPr>
            <p:spPr bwMode="auto">
              <a:xfrm flipH="1">
                <a:off x="11385550" y="2978152"/>
                <a:ext cx="54768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8" name="Line 133">
                <a:extLst>
                  <a:ext uri="{FF2B5EF4-FFF2-40B4-BE49-F238E27FC236}">
                    <a16:creationId xmlns:a16="http://schemas.microsoft.com/office/drawing/2014/main" id="{2962B7DD-9DE1-F0AE-CA03-5E1C5802D632}"/>
                  </a:ext>
                </a:extLst>
              </p:cNvPr>
              <p:cNvSpPr>
                <a:spLocks noChangeShapeType="1"/>
              </p:cNvSpPr>
              <p:nvPr/>
            </p:nvSpPr>
            <p:spPr bwMode="auto">
              <a:xfrm flipH="1">
                <a:off x="11460163" y="2940052"/>
                <a:ext cx="53022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49" name="Line 134">
                <a:extLst>
                  <a:ext uri="{FF2B5EF4-FFF2-40B4-BE49-F238E27FC236}">
                    <a16:creationId xmlns:a16="http://schemas.microsoft.com/office/drawing/2014/main" id="{A68A23A9-5925-4071-8D0E-C971D158F2EE}"/>
                  </a:ext>
                </a:extLst>
              </p:cNvPr>
              <p:cNvSpPr>
                <a:spLocks noChangeShapeType="1"/>
              </p:cNvSpPr>
              <p:nvPr/>
            </p:nvSpPr>
            <p:spPr bwMode="auto">
              <a:xfrm flipH="1">
                <a:off x="11533188" y="2901952"/>
                <a:ext cx="51435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dirty="0"/>
              </a:p>
            </p:txBody>
          </p:sp>
          <p:sp>
            <p:nvSpPr>
              <p:cNvPr id="150" name="Line 135">
                <a:extLst>
                  <a:ext uri="{FF2B5EF4-FFF2-40B4-BE49-F238E27FC236}">
                    <a16:creationId xmlns:a16="http://schemas.microsoft.com/office/drawing/2014/main" id="{B535583E-F66A-EA34-6C5E-B1013827D509}"/>
                  </a:ext>
                </a:extLst>
              </p:cNvPr>
              <p:cNvSpPr>
                <a:spLocks noChangeShapeType="1"/>
              </p:cNvSpPr>
              <p:nvPr/>
            </p:nvSpPr>
            <p:spPr bwMode="auto">
              <a:xfrm flipH="1">
                <a:off x="11607800" y="2862264"/>
                <a:ext cx="49847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51" name="Line 136">
                <a:extLst>
                  <a:ext uri="{FF2B5EF4-FFF2-40B4-BE49-F238E27FC236}">
                    <a16:creationId xmlns:a16="http://schemas.microsoft.com/office/drawing/2014/main" id="{27445FF2-5390-1891-0086-C100A0CEB885}"/>
                  </a:ext>
                </a:extLst>
              </p:cNvPr>
              <p:cNvSpPr>
                <a:spLocks noChangeShapeType="1"/>
              </p:cNvSpPr>
              <p:nvPr/>
            </p:nvSpPr>
            <p:spPr bwMode="auto">
              <a:xfrm flipH="1">
                <a:off x="11682413" y="2824164"/>
                <a:ext cx="481012"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52" name="Line 137">
                <a:extLst>
                  <a:ext uri="{FF2B5EF4-FFF2-40B4-BE49-F238E27FC236}">
                    <a16:creationId xmlns:a16="http://schemas.microsoft.com/office/drawing/2014/main" id="{7B4EB79A-8136-19FA-EFE2-3D073E74E091}"/>
                  </a:ext>
                </a:extLst>
              </p:cNvPr>
              <p:cNvSpPr>
                <a:spLocks noChangeShapeType="1"/>
              </p:cNvSpPr>
              <p:nvPr/>
            </p:nvSpPr>
            <p:spPr bwMode="auto">
              <a:xfrm flipH="1">
                <a:off x="11757025" y="2786064"/>
                <a:ext cx="46355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53" name="Line 138">
                <a:extLst>
                  <a:ext uri="{FF2B5EF4-FFF2-40B4-BE49-F238E27FC236}">
                    <a16:creationId xmlns:a16="http://schemas.microsoft.com/office/drawing/2014/main" id="{669A7678-4D5A-0E76-6AD2-05CB54A676E2}"/>
                  </a:ext>
                </a:extLst>
              </p:cNvPr>
              <p:cNvSpPr>
                <a:spLocks noChangeShapeType="1"/>
              </p:cNvSpPr>
              <p:nvPr/>
            </p:nvSpPr>
            <p:spPr bwMode="auto">
              <a:xfrm flipH="1">
                <a:off x="11831638" y="2746377"/>
                <a:ext cx="44608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54" name="Line 139">
                <a:extLst>
                  <a:ext uri="{FF2B5EF4-FFF2-40B4-BE49-F238E27FC236}">
                    <a16:creationId xmlns:a16="http://schemas.microsoft.com/office/drawing/2014/main" id="{B42001CC-D621-B8DD-6A80-06C481133C53}"/>
                  </a:ext>
                </a:extLst>
              </p:cNvPr>
              <p:cNvSpPr>
                <a:spLocks noChangeShapeType="1"/>
              </p:cNvSpPr>
              <p:nvPr/>
            </p:nvSpPr>
            <p:spPr bwMode="auto">
              <a:xfrm flipH="1">
                <a:off x="11904663" y="2708277"/>
                <a:ext cx="43180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55" name="Line 140">
                <a:extLst>
                  <a:ext uri="{FF2B5EF4-FFF2-40B4-BE49-F238E27FC236}">
                    <a16:creationId xmlns:a16="http://schemas.microsoft.com/office/drawing/2014/main" id="{5DEC31C8-D9C9-9B62-4D7B-575259CA239D}"/>
                  </a:ext>
                </a:extLst>
              </p:cNvPr>
              <p:cNvSpPr>
                <a:spLocks noChangeShapeType="1"/>
              </p:cNvSpPr>
              <p:nvPr/>
            </p:nvSpPr>
            <p:spPr bwMode="auto">
              <a:xfrm flipH="1">
                <a:off x="11979275" y="2670177"/>
                <a:ext cx="41433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56" name="Line 141">
                <a:extLst>
                  <a:ext uri="{FF2B5EF4-FFF2-40B4-BE49-F238E27FC236}">
                    <a16:creationId xmlns:a16="http://schemas.microsoft.com/office/drawing/2014/main" id="{DC89928E-D848-51EB-C826-8403A4F56D1E}"/>
                  </a:ext>
                </a:extLst>
              </p:cNvPr>
              <p:cNvSpPr>
                <a:spLocks noChangeShapeType="1"/>
              </p:cNvSpPr>
              <p:nvPr/>
            </p:nvSpPr>
            <p:spPr bwMode="auto">
              <a:xfrm flipH="1">
                <a:off x="12053888" y="2630489"/>
                <a:ext cx="39687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57" name="Line 142">
                <a:extLst>
                  <a:ext uri="{FF2B5EF4-FFF2-40B4-BE49-F238E27FC236}">
                    <a16:creationId xmlns:a16="http://schemas.microsoft.com/office/drawing/2014/main" id="{BFE75312-A10F-2D5E-83D5-2BF83D4FB9C9}"/>
                  </a:ext>
                </a:extLst>
              </p:cNvPr>
              <p:cNvSpPr>
                <a:spLocks noChangeShapeType="1"/>
              </p:cNvSpPr>
              <p:nvPr/>
            </p:nvSpPr>
            <p:spPr bwMode="auto">
              <a:xfrm flipH="1">
                <a:off x="12128500" y="2592389"/>
                <a:ext cx="38100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58" name="Line 143">
                <a:extLst>
                  <a:ext uri="{FF2B5EF4-FFF2-40B4-BE49-F238E27FC236}">
                    <a16:creationId xmlns:a16="http://schemas.microsoft.com/office/drawing/2014/main" id="{B4B84B5A-2DD4-CD90-4370-7D0089FA0AEA}"/>
                  </a:ext>
                </a:extLst>
              </p:cNvPr>
              <p:cNvSpPr>
                <a:spLocks noChangeShapeType="1"/>
              </p:cNvSpPr>
              <p:nvPr/>
            </p:nvSpPr>
            <p:spPr bwMode="auto">
              <a:xfrm flipH="1">
                <a:off x="12203113" y="2554289"/>
                <a:ext cx="36353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59" name="Line 144">
                <a:extLst>
                  <a:ext uri="{FF2B5EF4-FFF2-40B4-BE49-F238E27FC236}">
                    <a16:creationId xmlns:a16="http://schemas.microsoft.com/office/drawing/2014/main" id="{C443633A-F6AF-9DB0-A979-C1556695A6EF}"/>
                  </a:ext>
                </a:extLst>
              </p:cNvPr>
              <p:cNvSpPr>
                <a:spLocks noChangeShapeType="1"/>
              </p:cNvSpPr>
              <p:nvPr/>
            </p:nvSpPr>
            <p:spPr bwMode="auto">
              <a:xfrm flipH="1">
                <a:off x="12277725" y="2514602"/>
                <a:ext cx="34607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60" name="Line 145">
                <a:extLst>
                  <a:ext uri="{FF2B5EF4-FFF2-40B4-BE49-F238E27FC236}">
                    <a16:creationId xmlns:a16="http://schemas.microsoft.com/office/drawing/2014/main" id="{04382ACE-DB86-C98B-8564-93C0E87EFB13}"/>
                  </a:ext>
                </a:extLst>
              </p:cNvPr>
              <p:cNvSpPr>
                <a:spLocks noChangeShapeType="1"/>
              </p:cNvSpPr>
              <p:nvPr/>
            </p:nvSpPr>
            <p:spPr bwMode="auto">
              <a:xfrm flipH="1">
                <a:off x="12350750" y="2476502"/>
                <a:ext cx="33020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61" name="Line 146">
                <a:extLst>
                  <a:ext uri="{FF2B5EF4-FFF2-40B4-BE49-F238E27FC236}">
                    <a16:creationId xmlns:a16="http://schemas.microsoft.com/office/drawing/2014/main" id="{42852ED6-1131-E1EA-E8C9-A38A575175CA}"/>
                  </a:ext>
                </a:extLst>
              </p:cNvPr>
              <p:cNvSpPr>
                <a:spLocks noChangeShapeType="1"/>
              </p:cNvSpPr>
              <p:nvPr/>
            </p:nvSpPr>
            <p:spPr bwMode="auto">
              <a:xfrm flipH="1">
                <a:off x="12425363" y="2438402"/>
                <a:ext cx="31432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62" name="Line 147">
                <a:extLst>
                  <a:ext uri="{FF2B5EF4-FFF2-40B4-BE49-F238E27FC236}">
                    <a16:creationId xmlns:a16="http://schemas.microsoft.com/office/drawing/2014/main" id="{6C9A9DB9-1BF7-567A-4DCE-B24F6E2619D6}"/>
                  </a:ext>
                </a:extLst>
              </p:cNvPr>
              <p:cNvSpPr>
                <a:spLocks noChangeShapeType="1"/>
              </p:cNvSpPr>
              <p:nvPr/>
            </p:nvSpPr>
            <p:spPr bwMode="auto">
              <a:xfrm flipH="1">
                <a:off x="12499975" y="2398714"/>
                <a:ext cx="296862"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63" name="Line 148">
                <a:extLst>
                  <a:ext uri="{FF2B5EF4-FFF2-40B4-BE49-F238E27FC236}">
                    <a16:creationId xmlns:a16="http://schemas.microsoft.com/office/drawing/2014/main" id="{F5C3915B-7A7B-6F78-C90B-76A398C0941C}"/>
                  </a:ext>
                </a:extLst>
              </p:cNvPr>
              <p:cNvSpPr>
                <a:spLocks noChangeShapeType="1"/>
              </p:cNvSpPr>
              <p:nvPr/>
            </p:nvSpPr>
            <p:spPr bwMode="auto">
              <a:xfrm flipH="1">
                <a:off x="12574588" y="2360614"/>
                <a:ext cx="27940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64" name="Line 149">
                <a:extLst>
                  <a:ext uri="{FF2B5EF4-FFF2-40B4-BE49-F238E27FC236}">
                    <a16:creationId xmlns:a16="http://schemas.microsoft.com/office/drawing/2014/main" id="{A6C92452-DC25-9B6D-1AA3-8A5A023AC44E}"/>
                  </a:ext>
                </a:extLst>
              </p:cNvPr>
              <p:cNvSpPr>
                <a:spLocks noChangeShapeType="1"/>
              </p:cNvSpPr>
              <p:nvPr/>
            </p:nvSpPr>
            <p:spPr bwMode="auto">
              <a:xfrm flipH="1">
                <a:off x="12649200" y="2320927"/>
                <a:ext cx="26193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65" name="Line 150">
                <a:extLst>
                  <a:ext uri="{FF2B5EF4-FFF2-40B4-BE49-F238E27FC236}">
                    <a16:creationId xmlns:a16="http://schemas.microsoft.com/office/drawing/2014/main" id="{7BF8BD36-E7EA-48DD-23DA-02E6E986D59D}"/>
                  </a:ext>
                </a:extLst>
              </p:cNvPr>
              <p:cNvSpPr>
                <a:spLocks noChangeShapeType="1"/>
              </p:cNvSpPr>
              <p:nvPr/>
            </p:nvSpPr>
            <p:spPr bwMode="auto">
              <a:xfrm flipH="1">
                <a:off x="12723813" y="2282827"/>
                <a:ext cx="246062"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66" name="Line 151">
                <a:extLst>
                  <a:ext uri="{FF2B5EF4-FFF2-40B4-BE49-F238E27FC236}">
                    <a16:creationId xmlns:a16="http://schemas.microsoft.com/office/drawing/2014/main" id="{997C58A0-C2C3-45A9-32C7-CF268442E567}"/>
                  </a:ext>
                </a:extLst>
              </p:cNvPr>
              <p:cNvSpPr>
                <a:spLocks noChangeShapeType="1"/>
              </p:cNvSpPr>
              <p:nvPr/>
            </p:nvSpPr>
            <p:spPr bwMode="auto">
              <a:xfrm flipH="1">
                <a:off x="12796838" y="2244727"/>
                <a:ext cx="230187"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67" name="Line 152">
                <a:extLst>
                  <a:ext uri="{FF2B5EF4-FFF2-40B4-BE49-F238E27FC236}">
                    <a16:creationId xmlns:a16="http://schemas.microsoft.com/office/drawing/2014/main" id="{EAB9C5F9-51CD-78A8-D90A-A87335C0CC2E}"/>
                  </a:ext>
                </a:extLst>
              </p:cNvPr>
              <p:cNvSpPr>
                <a:spLocks noChangeShapeType="1"/>
              </p:cNvSpPr>
              <p:nvPr/>
            </p:nvSpPr>
            <p:spPr bwMode="auto">
              <a:xfrm flipH="1">
                <a:off x="12871450" y="2205039"/>
                <a:ext cx="212725"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sp>
            <p:nvSpPr>
              <p:cNvPr id="168" name="Line 153">
                <a:extLst>
                  <a:ext uri="{FF2B5EF4-FFF2-40B4-BE49-F238E27FC236}">
                    <a16:creationId xmlns:a16="http://schemas.microsoft.com/office/drawing/2014/main" id="{1B642532-63A4-74D7-2AD5-69C7BFECFFCE}"/>
                  </a:ext>
                </a:extLst>
              </p:cNvPr>
              <p:cNvSpPr>
                <a:spLocks noChangeShapeType="1"/>
              </p:cNvSpPr>
              <p:nvPr/>
            </p:nvSpPr>
            <p:spPr bwMode="auto">
              <a:xfrm flipH="1">
                <a:off x="12946063" y="2166939"/>
                <a:ext cx="196850" cy="0"/>
              </a:xfrm>
              <a:prstGeom prst="line">
                <a:avLst/>
              </a:prstGeom>
              <a:grpFill/>
              <a:ln w="3175">
                <a:solidFill>
                  <a:srgbClr val="C0C0C0"/>
                </a:solidFill>
                <a:prstDash val="solid"/>
                <a:round/>
                <a:headEnd/>
                <a:tailEnd/>
              </a:ln>
            </p:spPr>
            <p:txBody>
              <a:bodyPr vert="horz" wrap="square" lIns="195943" tIns="97971" rIns="195943" bIns="97971" numCol="1" anchor="t" anchorCtr="0" compatLnSpc="1">
                <a:prstTxWarp prst="textNoShape">
                  <a:avLst/>
                </a:prstTxWarp>
              </a:bodyPr>
              <a:lstStyle/>
              <a:p>
                <a:endParaRPr lang="en-US" sz="3857"/>
              </a:p>
            </p:txBody>
          </p:sp>
        </p:grpSp>
        <p:sp>
          <p:nvSpPr>
            <p:cNvPr id="34" name="TextBox 33">
              <a:extLst>
                <a:ext uri="{FF2B5EF4-FFF2-40B4-BE49-F238E27FC236}">
                  <a16:creationId xmlns:a16="http://schemas.microsoft.com/office/drawing/2014/main" id="{4A80B69A-8634-873B-E1CD-31879D4D3698}"/>
                </a:ext>
              </a:extLst>
            </p:cNvPr>
            <p:cNvSpPr txBox="1"/>
            <p:nvPr/>
          </p:nvSpPr>
          <p:spPr>
            <a:xfrm>
              <a:off x="2717800" y="4102100"/>
              <a:ext cx="908050" cy="320083"/>
            </a:xfrm>
            <a:prstGeom prst="rect">
              <a:avLst/>
            </a:prstGeom>
            <a:noFill/>
          </p:spPr>
          <p:txBody>
            <a:bodyPr wrap="square" rtlCol="0">
              <a:spAutoFit/>
            </a:bodyPr>
            <a:lstStyle/>
            <a:p>
              <a:r>
                <a:rPr lang="en-US" sz="3857" dirty="0">
                  <a:latin typeface="Times New Roman" panose="02020603050405020304" pitchFamily="18" charset="0"/>
                  <a:cs typeface="Times New Roman" panose="02020603050405020304" pitchFamily="18" charset="0"/>
                </a:rPr>
                <a:t>Inflow</a:t>
              </a:r>
            </a:p>
          </p:txBody>
        </p:sp>
        <p:sp>
          <p:nvSpPr>
            <p:cNvPr id="35" name="TextBox 34">
              <a:extLst>
                <a:ext uri="{FF2B5EF4-FFF2-40B4-BE49-F238E27FC236}">
                  <a16:creationId xmlns:a16="http://schemas.microsoft.com/office/drawing/2014/main" id="{9EEB795D-AAAC-1FED-F2A4-2F6E4963562B}"/>
                </a:ext>
              </a:extLst>
            </p:cNvPr>
            <p:cNvSpPr txBox="1"/>
            <p:nvPr/>
          </p:nvSpPr>
          <p:spPr>
            <a:xfrm>
              <a:off x="6577014" y="1263050"/>
              <a:ext cx="1208086" cy="320083"/>
            </a:xfrm>
            <a:prstGeom prst="rect">
              <a:avLst/>
            </a:prstGeom>
            <a:noFill/>
          </p:spPr>
          <p:txBody>
            <a:bodyPr wrap="square" rtlCol="0">
              <a:spAutoFit/>
            </a:bodyPr>
            <a:lstStyle/>
            <a:p>
              <a:r>
                <a:rPr lang="en-US" sz="3857" dirty="0">
                  <a:latin typeface="Times New Roman" panose="02020603050405020304" pitchFamily="18" charset="0"/>
                  <a:cs typeface="Times New Roman" panose="02020603050405020304" pitchFamily="18" charset="0"/>
                </a:rPr>
                <a:t>Outflow</a:t>
              </a:r>
            </a:p>
          </p:txBody>
        </p:sp>
        <p:sp>
          <p:nvSpPr>
            <p:cNvPr id="36" name="TextBox 35">
              <a:extLst>
                <a:ext uri="{FF2B5EF4-FFF2-40B4-BE49-F238E27FC236}">
                  <a16:creationId xmlns:a16="http://schemas.microsoft.com/office/drawing/2014/main" id="{D9D7CAE4-08ED-7A74-0156-25C8D9154F5C}"/>
                </a:ext>
              </a:extLst>
            </p:cNvPr>
            <p:cNvSpPr txBox="1"/>
            <p:nvPr/>
          </p:nvSpPr>
          <p:spPr>
            <a:xfrm>
              <a:off x="4387228" y="1753186"/>
              <a:ext cx="1208086" cy="320083"/>
            </a:xfrm>
            <a:prstGeom prst="rect">
              <a:avLst/>
            </a:prstGeom>
            <a:noFill/>
          </p:spPr>
          <p:txBody>
            <a:bodyPr wrap="square" rtlCol="0">
              <a:spAutoFit/>
            </a:bodyPr>
            <a:lstStyle/>
            <a:p>
              <a:r>
                <a:rPr lang="en-US" sz="3857" dirty="0">
                  <a:latin typeface="Times New Roman" panose="02020603050405020304" pitchFamily="18" charset="0"/>
                  <a:cs typeface="Times New Roman" panose="02020603050405020304" pitchFamily="18" charset="0"/>
                </a:rPr>
                <a:t>Mask</a:t>
              </a:r>
            </a:p>
          </p:txBody>
        </p:sp>
        <p:cxnSp>
          <p:nvCxnSpPr>
            <p:cNvPr id="37" name="Straight Arrow Connector 36">
              <a:extLst>
                <a:ext uri="{FF2B5EF4-FFF2-40B4-BE49-F238E27FC236}">
                  <a16:creationId xmlns:a16="http://schemas.microsoft.com/office/drawing/2014/main" id="{109AF6AA-9DD2-D1E8-CC0D-DC9B781E0B32}"/>
                </a:ext>
              </a:extLst>
            </p:cNvPr>
            <p:cNvCxnSpPr>
              <a:stCxn id="36" idx="2"/>
            </p:cNvCxnSpPr>
            <p:nvPr/>
          </p:nvCxnSpPr>
          <p:spPr>
            <a:xfrm>
              <a:off x="4991271" y="2073269"/>
              <a:ext cx="402044" cy="328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D5EA0FD-9389-440B-9AEF-361EB2084BCE}"/>
                </a:ext>
              </a:extLst>
            </p:cNvPr>
            <p:cNvSpPr txBox="1"/>
            <p:nvPr/>
          </p:nvSpPr>
          <p:spPr>
            <a:xfrm>
              <a:off x="4813629" y="3976445"/>
              <a:ext cx="1208086" cy="320083"/>
            </a:xfrm>
            <a:prstGeom prst="rect">
              <a:avLst/>
            </a:prstGeom>
            <a:noFill/>
          </p:spPr>
          <p:txBody>
            <a:bodyPr wrap="square" rtlCol="0">
              <a:spAutoFit/>
            </a:bodyPr>
            <a:lstStyle/>
            <a:p>
              <a:r>
                <a:rPr lang="en-US" sz="3857" dirty="0">
                  <a:latin typeface="Times New Roman" panose="02020603050405020304" pitchFamily="18" charset="0"/>
                  <a:cs typeface="Times New Roman" panose="02020603050405020304" pitchFamily="18" charset="0"/>
                </a:rPr>
                <a:t>Face</a:t>
              </a:r>
            </a:p>
          </p:txBody>
        </p:sp>
        <p:cxnSp>
          <p:nvCxnSpPr>
            <p:cNvPr id="39" name="Straight Arrow Connector 38">
              <a:extLst>
                <a:ext uri="{FF2B5EF4-FFF2-40B4-BE49-F238E27FC236}">
                  <a16:creationId xmlns:a16="http://schemas.microsoft.com/office/drawing/2014/main" id="{67208AF4-3469-AF2D-3CA4-D4F73C52A2A1}"/>
                </a:ext>
              </a:extLst>
            </p:cNvPr>
            <p:cNvCxnSpPr>
              <a:cxnSpLocks/>
            </p:cNvCxnSpPr>
            <p:nvPr/>
          </p:nvCxnSpPr>
          <p:spPr>
            <a:xfrm flipV="1">
              <a:off x="5123180" y="3645155"/>
              <a:ext cx="417286" cy="378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885027-7B79-2B33-CEEF-ECB790D884F8}"/>
                </a:ext>
              </a:extLst>
            </p:cNvPr>
            <p:cNvCxnSpPr>
              <a:cxnSpLocks/>
            </p:cNvCxnSpPr>
            <p:nvPr/>
          </p:nvCxnSpPr>
          <p:spPr>
            <a:xfrm>
              <a:off x="3056467" y="2635474"/>
              <a:ext cx="279400" cy="563005"/>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7BA189-5A97-8413-767C-C5CEF145923F}"/>
                </a:ext>
              </a:extLst>
            </p:cNvPr>
            <p:cNvCxnSpPr>
              <a:cxnSpLocks/>
            </p:cNvCxnSpPr>
            <p:nvPr/>
          </p:nvCxnSpPr>
          <p:spPr>
            <a:xfrm>
              <a:off x="3056467" y="2639838"/>
              <a:ext cx="985626" cy="596579"/>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9744E5A-6A8F-B6AC-BB26-D98D80932644}"/>
                </a:ext>
              </a:extLst>
            </p:cNvPr>
            <p:cNvCxnSpPr>
              <a:cxnSpLocks/>
            </p:cNvCxnSpPr>
            <p:nvPr/>
          </p:nvCxnSpPr>
          <p:spPr>
            <a:xfrm>
              <a:off x="3056467" y="2635118"/>
              <a:ext cx="1750733" cy="557337"/>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1F06BDF-F0E3-A92B-A561-37EA70FB709D}"/>
                </a:ext>
              </a:extLst>
            </p:cNvPr>
            <p:cNvSpPr txBox="1"/>
            <p:nvPr/>
          </p:nvSpPr>
          <p:spPr>
            <a:xfrm>
              <a:off x="2487352" y="2015003"/>
              <a:ext cx="1208086" cy="597078"/>
            </a:xfrm>
            <a:prstGeom prst="rect">
              <a:avLst/>
            </a:prstGeom>
            <a:noFill/>
          </p:spPr>
          <p:txBody>
            <a:bodyPr wrap="square" rtlCol="0">
              <a:spAutoFit/>
            </a:bodyPr>
            <a:lstStyle/>
            <a:p>
              <a:r>
                <a:rPr lang="en-US" sz="3857" dirty="0">
                  <a:latin typeface="Times New Roman" panose="02020603050405020304" pitchFamily="18" charset="0"/>
                  <a:cs typeface="Times New Roman" panose="02020603050405020304" pitchFamily="18" charset="0"/>
                </a:rPr>
                <a:t>Channel network</a:t>
              </a:r>
            </a:p>
          </p:txBody>
        </p:sp>
      </p:grpSp>
      <p:sp>
        <p:nvSpPr>
          <p:cNvPr id="2" name="TextBox 1">
            <a:extLst>
              <a:ext uri="{FF2B5EF4-FFF2-40B4-BE49-F238E27FC236}">
                <a16:creationId xmlns:a16="http://schemas.microsoft.com/office/drawing/2014/main" id="{D07436A1-24E4-A237-B971-0A0062F36813}"/>
              </a:ext>
            </a:extLst>
          </p:cNvPr>
          <p:cNvSpPr txBox="1"/>
          <p:nvPr/>
        </p:nvSpPr>
        <p:spPr>
          <a:xfrm>
            <a:off x="1240971" y="903514"/>
            <a:ext cx="1360715" cy="381000"/>
          </a:xfrm>
          <a:prstGeom prst="rect">
            <a:avLst/>
          </a:prstGeom>
          <a:noFill/>
        </p:spPr>
        <p:txBody>
          <a:bodyPr wrap="square" rtlCol="0">
            <a:spAutoFit/>
          </a:bodyPr>
          <a:lstStyle/>
          <a:p>
            <a:r>
              <a:rPr lang="en-US" dirty="0"/>
              <a:t>Figure:3</a:t>
            </a:r>
          </a:p>
        </p:txBody>
      </p:sp>
    </p:spTree>
    <p:extLst>
      <p:ext uri="{BB962C8B-B14F-4D97-AF65-F5344CB8AC3E}">
        <p14:creationId xmlns:p14="http://schemas.microsoft.com/office/powerpoint/2010/main" val="164565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D46907B-526A-A713-6CC4-B4C9C269ED26}"/>
              </a:ext>
            </a:extLst>
          </p:cNvPr>
          <p:cNvGrpSpPr/>
          <p:nvPr/>
        </p:nvGrpSpPr>
        <p:grpSpPr>
          <a:xfrm>
            <a:off x="5223" y="2720825"/>
            <a:ext cx="12403129" cy="3485060"/>
            <a:chOff x="2632271" y="490115"/>
            <a:chExt cx="4802317" cy="1349366"/>
          </a:xfrm>
        </p:grpSpPr>
        <mc:AlternateContent xmlns:mc="http://schemas.openxmlformats.org/markup-compatibility/2006" xmlns:a14="http://schemas.microsoft.com/office/drawing/2010/main">
          <mc:Choice Requires="a14">
            <p:sp>
              <p:nvSpPr>
                <p:cNvPr id="40" name="文字方塊 59">
                  <a:extLst>
                    <a:ext uri="{FF2B5EF4-FFF2-40B4-BE49-F238E27FC236}">
                      <a16:creationId xmlns:a16="http://schemas.microsoft.com/office/drawing/2014/main" id="{D8C1C5C5-2E92-C4CD-F9F7-49842CA93417}"/>
                    </a:ext>
                  </a:extLst>
                </p:cNvPr>
                <p:cNvSpPr txBox="1"/>
                <p:nvPr/>
              </p:nvSpPr>
              <p:spPr>
                <a:xfrm>
                  <a:off x="4796333" y="1526718"/>
                  <a:ext cx="157728" cy="31276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3099" i="1" dirty="0">
                                <a:latin typeface="Cambria Math" panose="02040503050406030204" pitchFamily="18" charset="0"/>
                                <a:cs typeface="Arial" panose="020B0604020202020204" pitchFamily="34" charset="0"/>
                              </a:rPr>
                            </m:ctrlPr>
                          </m:sSubPr>
                          <m:e>
                            <m:r>
                              <a:rPr lang="en-US" sz="3099" i="1" dirty="0">
                                <a:latin typeface="Cambria Math" panose="02040503050406030204" pitchFamily="18" charset="0"/>
                                <a:cs typeface="Arial" panose="020B0604020202020204" pitchFamily="34" charset="0"/>
                              </a:rPr>
                              <m:t>𝐿</m:t>
                            </m:r>
                          </m:e>
                          <m:sub>
                            <m:r>
                              <m:rPr>
                                <m:sty m:val="p"/>
                              </m:rPr>
                              <a:rPr lang="en-US" sz="3099" dirty="0">
                                <a:latin typeface="Cambria Math" panose="02040503050406030204" pitchFamily="18" charset="0"/>
                                <a:cs typeface="Arial" panose="020B0604020202020204" pitchFamily="34" charset="0"/>
                              </a:rPr>
                              <m:t>c</m:t>
                            </m:r>
                          </m:sub>
                        </m:sSub>
                      </m:oMath>
                    </m:oMathPara>
                  </a14:m>
                  <a:endParaRPr lang="en-US" sz="3099" dirty="0">
                    <a:latin typeface="Arial" panose="020B0604020202020204" pitchFamily="34" charset="0"/>
                    <a:cs typeface="Arial" panose="020B0604020202020204" pitchFamily="34" charset="0"/>
                  </a:endParaRPr>
                </a:p>
                <a:p>
                  <a:pPr algn="ctr"/>
                  <a:endParaRPr lang="en-US" sz="1550" dirty="0">
                    <a:latin typeface="Arial" panose="020B0604020202020204" pitchFamily="34" charset="0"/>
                    <a:cs typeface="Arial" panose="020B0604020202020204" pitchFamily="34" charset="0"/>
                  </a:endParaRPr>
                </a:p>
              </p:txBody>
            </p:sp>
          </mc:Choice>
          <mc:Fallback xmlns="">
            <p:sp>
              <p:nvSpPr>
                <p:cNvPr id="40" name="文字方塊 59">
                  <a:extLst>
                    <a:ext uri="{FF2B5EF4-FFF2-40B4-BE49-F238E27FC236}">
                      <a16:creationId xmlns:a16="http://schemas.microsoft.com/office/drawing/2014/main" id="{D8C1C5C5-2E92-C4CD-F9F7-49842CA93417}"/>
                    </a:ext>
                  </a:extLst>
                </p:cNvPr>
                <p:cNvSpPr txBox="1">
                  <a:spLocks noRot="1" noChangeAspect="1" noMove="1" noResize="1" noEditPoints="1" noAdjustHandles="1" noChangeArrowheads="1" noChangeShapeType="1" noTextEdit="1"/>
                </p:cNvSpPr>
                <p:nvPr/>
              </p:nvSpPr>
              <p:spPr>
                <a:xfrm>
                  <a:off x="4796333" y="1526718"/>
                  <a:ext cx="157728" cy="312763"/>
                </a:xfrm>
                <a:prstGeom prst="rect">
                  <a:avLst/>
                </a:prstGeom>
                <a:blipFill>
                  <a:blip r:embed="rId2"/>
                  <a:stretch>
                    <a:fillRect r="-7463"/>
                  </a:stretch>
                </a:blipFill>
              </p:spPr>
              <p:txBody>
                <a:bodyPr/>
                <a:lstStyle/>
                <a:p>
                  <a:r>
                    <a:rPr lang="en-US">
                      <a:noFill/>
                    </a:rPr>
                    <a:t> </a:t>
                  </a:r>
                </a:p>
              </p:txBody>
            </p:sp>
          </mc:Fallback>
        </mc:AlternateContent>
        <p:sp>
          <p:nvSpPr>
            <p:cNvPr id="41" name="手繪多邊形: 圖案 52">
              <a:extLst>
                <a:ext uri="{FF2B5EF4-FFF2-40B4-BE49-F238E27FC236}">
                  <a16:creationId xmlns:a16="http://schemas.microsoft.com/office/drawing/2014/main" id="{46DF2F6C-388A-EFA3-C8E9-C5F4BD05071B}"/>
                </a:ext>
              </a:extLst>
            </p:cNvPr>
            <p:cNvSpPr/>
            <p:nvPr/>
          </p:nvSpPr>
          <p:spPr>
            <a:xfrm>
              <a:off x="2662371" y="707520"/>
              <a:ext cx="4663437" cy="379964"/>
            </a:xfrm>
            <a:custGeom>
              <a:avLst/>
              <a:gdLst>
                <a:gd name="connsiteX0" fmla="*/ 0 w 1146810"/>
                <a:gd name="connsiteY0" fmla="*/ 110670 h 133530"/>
                <a:gd name="connsiteX1" fmla="*/ 617220 w 1146810"/>
                <a:gd name="connsiteY1" fmla="*/ 180 h 133530"/>
                <a:gd name="connsiteX2" fmla="*/ 1146810 w 1146810"/>
                <a:gd name="connsiteY2" fmla="*/ 133530 h 133530"/>
              </a:gdLst>
              <a:ahLst/>
              <a:cxnLst>
                <a:cxn ang="0">
                  <a:pos x="connsiteX0" y="connsiteY0"/>
                </a:cxn>
                <a:cxn ang="0">
                  <a:pos x="connsiteX1" y="connsiteY1"/>
                </a:cxn>
                <a:cxn ang="0">
                  <a:pos x="connsiteX2" y="connsiteY2"/>
                </a:cxn>
              </a:cxnLst>
              <a:rect l="l" t="t" r="r" b="b"/>
              <a:pathLst>
                <a:path w="1146810" h="133530">
                  <a:moveTo>
                    <a:pt x="0" y="110670"/>
                  </a:moveTo>
                  <a:cubicBezTo>
                    <a:pt x="213042" y="53520"/>
                    <a:pt x="426085" y="-3630"/>
                    <a:pt x="617220" y="180"/>
                  </a:cubicBezTo>
                  <a:cubicBezTo>
                    <a:pt x="808355" y="3990"/>
                    <a:pt x="977582" y="68760"/>
                    <a:pt x="1146810" y="133530"/>
                  </a:cubicBezTo>
                </a:path>
              </a:pathLst>
            </a:cu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9" dirty="0">
                <a:latin typeface="Arial" panose="020B0604020202020204" pitchFamily="34" charset="0"/>
                <a:cs typeface="Arial" panose="020B0604020202020204" pitchFamily="34" charset="0"/>
              </a:endParaRPr>
            </a:p>
          </p:txBody>
        </p:sp>
        <p:sp>
          <p:nvSpPr>
            <p:cNvPr id="42" name="手繪多邊形: 圖案 51">
              <a:extLst>
                <a:ext uri="{FF2B5EF4-FFF2-40B4-BE49-F238E27FC236}">
                  <a16:creationId xmlns:a16="http://schemas.microsoft.com/office/drawing/2014/main" id="{6111AD35-19B5-9DA2-4730-382DAC35D5F0}"/>
                </a:ext>
              </a:extLst>
            </p:cNvPr>
            <p:cNvSpPr/>
            <p:nvPr/>
          </p:nvSpPr>
          <p:spPr>
            <a:xfrm>
              <a:off x="2679845" y="1459962"/>
              <a:ext cx="4663440" cy="76719"/>
            </a:xfrm>
            <a:custGeom>
              <a:avLst/>
              <a:gdLst>
                <a:gd name="connsiteX0" fmla="*/ 0 w 1162050"/>
                <a:gd name="connsiteY0" fmla="*/ 49541 h 53351"/>
                <a:gd name="connsiteX1" fmla="*/ 525780 w 1162050"/>
                <a:gd name="connsiteY1" fmla="*/ 11 h 53351"/>
                <a:gd name="connsiteX2" fmla="*/ 1162050 w 1162050"/>
                <a:gd name="connsiteY2" fmla="*/ 53351 h 53351"/>
              </a:gdLst>
              <a:ahLst/>
              <a:cxnLst>
                <a:cxn ang="0">
                  <a:pos x="connsiteX0" y="connsiteY0"/>
                </a:cxn>
                <a:cxn ang="0">
                  <a:pos x="connsiteX1" y="connsiteY1"/>
                </a:cxn>
                <a:cxn ang="0">
                  <a:pos x="connsiteX2" y="connsiteY2"/>
                </a:cxn>
              </a:cxnLst>
              <a:rect l="l" t="t" r="r" b="b"/>
              <a:pathLst>
                <a:path w="1162050" h="53351">
                  <a:moveTo>
                    <a:pt x="0" y="49541"/>
                  </a:moveTo>
                  <a:cubicBezTo>
                    <a:pt x="166052" y="24458"/>
                    <a:pt x="332105" y="-624"/>
                    <a:pt x="525780" y="11"/>
                  </a:cubicBezTo>
                  <a:cubicBezTo>
                    <a:pt x="719455" y="646"/>
                    <a:pt x="940752" y="26998"/>
                    <a:pt x="1162050" y="53351"/>
                  </a:cubicBez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9">
                <a:latin typeface="Arial" panose="020B0604020202020204" pitchFamily="34" charset="0"/>
                <a:cs typeface="Arial" panose="020B0604020202020204" pitchFamily="34" charset="0"/>
              </a:endParaRPr>
            </a:p>
          </p:txBody>
        </p:sp>
        <p:cxnSp>
          <p:nvCxnSpPr>
            <p:cNvPr id="43" name="直線接點 63">
              <a:extLst>
                <a:ext uri="{FF2B5EF4-FFF2-40B4-BE49-F238E27FC236}">
                  <a16:creationId xmlns:a16="http://schemas.microsoft.com/office/drawing/2014/main" id="{90CAB13B-28E8-0918-F6B8-DCA16D862660}"/>
                </a:ext>
              </a:extLst>
            </p:cNvPr>
            <p:cNvCxnSpPr/>
            <p:nvPr/>
          </p:nvCxnSpPr>
          <p:spPr>
            <a:xfrm>
              <a:off x="4318925" y="766286"/>
              <a:ext cx="0" cy="6881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手繪多邊形: 圖案 65">
              <a:extLst>
                <a:ext uri="{FF2B5EF4-FFF2-40B4-BE49-F238E27FC236}">
                  <a16:creationId xmlns:a16="http://schemas.microsoft.com/office/drawing/2014/main" id="{B304F2BC-870B-DD6F-ABB3-F752AE6317A9}"/>
                </a:ext>
              </a:extLst>
            </p:cNvPr>
            <p:cNvSpPr/>
            <p:nvPr/>
          </p:nvSpPr>
          <p:spPr>
            <a:xfrm>
              <a:off x="4313958" y="768339"/>
              <a:ext cx="680131" cy="684086"/>
            </a:xfrm>
            <a:custGeom>
              <a:avLst/>
              <a:gdLst>
                <a:gd name="connsiteX0" fmla="*/ 3810 w 260987"/>
                <a:gd name="connsiteY0" fmla="*/ 0 h 407670"/>
                <a:gd name="connsiteX1" fmla="*/ 260985 w 260987"/>
                <a:gd name="connsiteY1" fmla="*/ 200025 h 407670"/>
                <a:gd name="connsiteX2" fmla="*/ 0 w 260987"/>
                <a:gd name="connsiteY2" fmla="*/ 407670 h 407670"/>
              </a:gdLst>
              <a:ahLst/>
              <a:cxnLst>
                <a:cxn ang="0">
                  <a:pos x="connsiteX0" y="connsiteY0"/>
                </a:cxn>
                <a:cxn ang="0">
                  <a:pos x="connsiteX1" y="connsiteY1"/>
                </a:cxn>
                <a:cxn ang="0">
                  <a:pos x="connsiteX2" y="connsiteY2"/>
                </a:cxn>
              </a:cxnLst>
              <a:rect l="l" t="t" r="r" b="b"/>
              <a:pathLst>
                <a:path w="260987" h="407670">
                  <a:moveTo>
                    <a:pt x="3810" y="0"/>
                  </a:moveTo>
                  <a:cubicBezTo>
                    <a:pt x="132715" y="66040"/>
                    <a:pt x="261620" y="132080"/>
                    <a:pt x="260985" y="200025"/>
                  </a:cubicBezTo>
                  <a:cubicBezTo>
                    <a:pt x="260350" y="267970"/>
                    <a:pt x="130175" y="337820"/>
                    <a:pt x="0" y="40767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649">
                <a:latin typeface="Arial" panose="020B0604020202020204" pitchFamily="34" charset="0"/>
                <a:cs typeface="Arial" panose="020B0604020202020204" pitchFamily="34" charset="0"/>
              </a:endParaRPr>
            </a:p>
          </p:txBody>
        </p:sp>
        <p:sp>
          <p:nvSpPr>
            <p:cNvPr id="45" name="手繪多邊形: 圖案 65">
              <a:extLst>
                <a:ext uri="{FF2B5EF4-FFF2-40B4-BE49-F238E27FC236}">
                  <a16:creationId xmlns:a16="http://schemas.microsoft.com/office/drawing/2014/main" id="{C7E75CD5-5A6F-8EAC-960B-155DF06F9D67}"/>
                </a:ext>
              </a:extLst>
            </p:cNvPr>
            <p:cNvSpPr/>
            <p:nvPr/>
          </p:nvSpPr>
          <p:spPr>
            <a:xfrm>
              <a:off x="6476337" y="890948"/>
              <a:ext cx="548640" cy="600819"/>
            </a:xfrm>
            <a:custGeom>
              <a:avLst/>
              <a:gdLst>
                <a:gd name="connsiteX0" fmla="*/ 3810 w 260987"/>
                <a:gd name="connsiteY0" fmla="*/ 0 h 407670"/>
                <a:gd name="connsiteX1" fmla="*/ 260985 w 260987"/>
                <a:gd name="connsiteY1" fmla="*/ 200025 h 407670"/>
                <a:gd name="connsiteX2" fmla="*/ 0 w 260987"/>
                <a:gd name="connsiteY2" fmla="*/ 407670 h 407670"/>
              </a:gdLst>
              <a:ahLst/>
              <a:cxnLst>
                <a:cxn ang="0">
                  <a:pos x="connsiteX0" y="connsiteY0"/>
                </a:cxn>
                <a:cxn ang="0">
                  <a:pos x="connsiteX1" y="connsiteY1"/>
                </a:cxn>
                <a:cxn ang="0">
                  <a:pos x="connsiteX2" y="connsiteY2"/>
                </a:cxn>
              </a:cxnLst>
              <a:rect l="l" t="t" r="r" b="b"/>
              <a:pathLst>
                <a:path w="260987" h="407670">
                  <a:moveTo>
                    <a:pt x="3810" y="0"/>
                  </a:moveTo>
                  <a:cubicBezTo>
                    <a:pt x="132715" y="66040"/>
                    <a:pt x="261620" y="132080"/>
                    <a:pt x="260985" y="200025"/>
                  </a:cubicBezTo>
                  <a:cubicBezTo>
                    <a:pt x="260350" y="267970"/>
                    <a:pt x="130175" y="337820"/>
                    <a:pt x="0" y="407670"/>
                  </a:cubicBez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649">
                <a:latin typeface="Arial" panose="020B0604020202020204" pitchFamily="34" charset="0"/>
                <a:cs typeface="Arial" panose="020B0604020202020204" pitchFamily="34" charset="0"/>
              </a:endParaRPr>
            </a:p>
          </p:txBody>
        </p:sp>
        <p:cxnSp>
          <p:nvCxnSpPr>
            <p:cNvPr id="46" name="直線接點 63">
              <a:extLst>
                <a:ext uri="{FF2B5EF4-FFF2-40B4-BE49-F238E27FC236}">
                  <a16:creationId xmlns:a16="http://schemas.microsoft.com/office/drawing/2014/main" id="{AF0E0757-17B7-7684-6E05-7B45D634167F}"/>
                </a:ext>
              </a:extLst>
            </p:cNvPr>
            <p:cNvCxnSpPr>
              <a:cxnSpLocks/>
            </p:cNvCxnSpPr>
            <p:nvPr/>
          </p:nvCxnSpPr>
          <p:spPr>
            <a:xfrm>
              <a:off x="6481473" y="890948"/>
              <a:ext cx="0" cy="6008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單箭頭接點 67">
              <a:extLst>
                <a:ext uri="{FF2B5EF4-FFF2-40B4-BE49-F238E27FC236}">
                  <a16:creationId xmlns:a16="http://schemas.microsoft.com/office/drawing/2014/main" id="{F8C7E865-989A-70E2-CA55-7E1C31DB00EE}"/>
                </a:ext>
              </a:extLst>
            </p:cNvPr>
            <p:cNvCxnSpPr>
              <a:cxnSpLocks/>
            </p:cNvCxnSpPr>
            <p:nvPr/>
          </p:nvCxnSpPr>
          <p:spPr>
            <a:xfrm>
              <a:off x="4323893" y="864659"/>
              <a:ext cx="295381" cy="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8" name="直線單箭頭接點 68">
              <a:extLst>
                <a:ext uri="{FF2B5EF4-FFF2-40B4-BE49-F238E27FC236}">
                  <a16:creationId xmlns:a16="http://schemas.microsoft.com/office/drawing/2014/main" id="{F28EBB4E-C2C3-7A24-B110-60E56F2DED4F}"/>
                </a:ext>
              </a:extLst>
            </p:cNvPr>
            <p:cNvCxnSpPr>
              <a:cxnSpLocks/>
            </p:cNvCxnSpPr>
            <p:nvPr/>
          </p:nvCxnSpPr>
          <p:spPr>
            <a:xfrm>
              <a:off x="4323896" y="1084084"/>
              <a:ext cx="680126" cy="10733"/>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49" name="直線單箭頭接點 70">
              <a:extLst>
                <a:ext uri="{FF2B5EF4-FFF2-40B4-BE49-F238E27FC236}">
                  <a16:creationId xmlns:a16="http://schemas.microsoft.com/office/drawing/2014/main" id="{E2488516-0159-DB7E-433B-E1D3DC78D806}"/>
                </a:ext>
              </a:extLst>
            </p:cNvPr>
            <p:cNvCxnSpPr>
              <a:cxnSpLocks/>
            </p:cNvCxnSpPr>
            <p:nvPr/>
          </p:nvCxnSpPr>
          <p:spPr>
            <a:xfrm>
              <a:off x="4323893" y="1339363"/>
              <a:ext cx="273045" cy="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0" name="直線單箭頭接點 72">
              <a:extLst>
                <a:ext uri="{FF2B5EF4-FFF2-40B4-BE49-F238E27FC236}">
                  <a16:creationId xmlns:a16="http://schemas.microsoft.com/office/drawing/2014/main" id="{B86D3BF2-5B1B-B358-1084-BA9891798913}"/>
                </a:ext>
              </a:extLst>
            </p:cNvPr>
            <p:cNvCxnSpPr>
              <a:cxnSpLocks/>
            </p:cNvCxnSpPr>
            <p:nvPr/>
          </p:nvCxnSpPr>
          <p:spPr>
            <a:xfrm>
              <a:off x="4323893" y="1216244"/>
              <a:ext cx="559743" cy="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1" name="直線單箭頭接點 83">
              <a:extLst>
                <a:ext uri="{FF2B5EF4-FFF2-40B4-BE49-F238E27FC236}">
                  <a16:creationId xmlns:a16="http://schemas.microsoft.com/office/drawing/2014/main" id="{16B108F4-13B3-B1E4-54AA-ECB5F672CE5F}"/>
                </a:ext>
              </a:extLst>
            </p:cNvPr>
            <p:cNvCxnSpPr>
              <a:cxnSpLocks/>
            </p:cNvCxnSpPr>
            <p:nvPr/>
          </p:nvCxnSpPr>
          <p:spPr>
            <a:xfrm>
              <a:off x="4323893" y="956515"/>
              <a:ext cx="509333" cy="3542"/>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2" name="直線單箭頭接點 67">
              <a:extLst>
                <a:ext uri="{FF2B5EF4-FFF2-40B4-BE49-F238E27FC236}">
                  <a16:creationId xmlns:a16="http://schemas.microsoft.com/office/drawing/2014/main" id="{24D4836A-270F-867E-8F8D-573557BCB9DE}"/>
                </a:ext>
              </a:extLst>
            </p:cNvPr>
            <p:cNvCxnSpPr>
              <a:cxnSpLocks/>
            </p:cNvCxnSpPr>
            <p:nvPr/>
          </p:nvCxnSpPr>
          <p:spPr>
            <a:xfrm>
              <a:off x="6485478" y="952225"/>
              <a:ext cx="159319" cy="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3" name="直線單箭頭接點 68">
              <a:extLst>
                <a:ext uri="{FF2B5EF4-FFF2-40B4-BE49-F238E27FC236}">
                  <a16:creationId xmlns:a16="http://schemas.microsoft.com/office/drawing/2014/main" id="{5AAFE89B-5B87-68FA-FFBF-2820D2D880A4}"/>
                </a:ext>
              </a:extLst>
            </p:cNvPr>
            <p:cNvCxnSpPr>
              <a:cxnSpLocks/>
            </p:cNvCxnSpPr>
            <p:nvPr/>
          </p:nvCxnSpPr>
          <p:spPr>
            <a:xfrm>
              <a:off x="6485481" y="1171650"/>
              <a:ext cx="530352" cy="10733"/>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4" name="直線單箭頭接點 70">
              <a:extLst>
                <a:ext uri="{FF2B5EF4-FFF2-40B4-BE49-F238E27FC236}">
                  <a16:creationId xmlns:a16="http://schemas.microsoft.com/office/drawing/2014/main" id="{1FBF2923-7F08-0A71-14EB-698A70C0B04F}"/>
                </a:ext>
              </a:extLst>
            </p:cNvPr>
            <p:cNvCxnSpPr>
              <a:cxnSpLocks/>
            </p:cNvCxnSpPr>
            <p:nvPr/>
          </p:nvCxnSpPr>
          <p:spPr>
            <a:xfrm>
              <a:off x="6485478" y="1426929"/>
              <a:ext cx="141617" cy="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5" name="直線單箭頭接點 72">
              <a:extLst>
                <a:ext uri="{FF2B5EF4-FFF2-40B4-BE49-F238E27FC236}">
                  <a16:creationId xmlns:a16="http://schemas.microsoft.com/office/drawing/2014/main" id="{5328F18C-8CE2-FA1B-4E6A-5309B82608B2}"/>
                </a:ext>
              </a:extLst>
            </p:cNvPr>
            <p:cNvCxnSpPr>
              <a:cxnSpLocks/>
            </p:cNvCxnSpPr>
            <p:nvPr/>
          </p:nvCxnSpPr>
          <p:spPr>
            <a:xfrm>
              <a:off x="6485478" y="1303810"/>
              <a:ext cx="407149" cy="0"/>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cxnSp>
          <p:nvCxnSpPr>
            <p:cNvPr id="56" name="直線單箭頭接點 83">
              <a:extLst>
                <a:ext uri="{FF2B5EF4-FFF2-40B4-BE49-F238E27FC236}">
                  <a16:creationId xmlns:a16="http://schemas.microsoft.com/office/drawing/2014/main" id="{5078E1D8-0A9A-DD36-97AC-CEAAECE20DD5}"/>
                </a:ext>
              </a:extLst>
            </p:cNvPr>
            <p:cNvCxnSpPr>
              <a:cxnSpLocks/>
            </p:cNvCxnSpPr>
            <p:nvPr/>
          </p:nvCxnSpPr>
          <p:spPr>
            <a:xfrm>
              <a:off x="6485477" y="1044081"/>
              <a:ext cx="371745" cy="3542"/>
            </a:xfrm>
            <a:prstGeom prst="straightConnector1">
              <a:avLst/>
            </a:prstGeom>
            <a:ln w="19050">
              <a:solidFill>
                <a:schemeClr val="tx1"/>
              </a:solidFill>
              <a:tailEnd type="stealth" w="sm" len="sm"/>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C44E605-16CC-69AE-1951-563C2BD19F1C}"/>
                </a:ext>
              </a:extLst>
            </p:cNvPr>
            <p:cNvSpPr txBox="1"/>
            <p:nvPr/>
          </p:nvSpPr>
          <p:spPr>
            <a:xfrm>
              <a:off x="5717308" y="1266398"/>
              <a:ext cx="594360" cy="220409"/>
            </a:xfrm>
            <a:prstGeom prst="rect">
              <a:avLst/>
            </a:prstGeom>
            <a:noFill/>
          </p:spPr>
          <p:txBody>
            <a:bodyPr wrap="square">
              <a:spAutoFit/>
            </a:bodyPr>
            <a:lstStyle/>
            <a:p>
              <a:pPr algn="ctr" defTabSz="2361621" eaLnBrk="0" fontAlgn="base" hangingPunct="0">
                <a:spcBef>
                  <a:spcPct val="0"/>
                </a:spcBef>
                <a:spcAft>
                  <a:spcPct val="0"/>
                </a:spcAft>
              </a:pPr>
              <a:r>
                <a:rPr lang="en-US" altLang="en-US" sz="3099" dirty="0">
                  <a:solidFill>
                    <a:srgbClr val="000000"/>
                  </a:solidFill>
                  <a:latin typeface="Times New Roman" panose="02020603050405020304" pitchFamily="18" charset="0"/>
                </a:rPr>
                <a:t>Face</a:t>
              </a:r>
              <a:endParaRPr lang="en-US" altLang="en-US" sz="3099" dirty="0">
                <a:latin typeface="Arial" panose="020B0604020202020204" pitchFamily="34" charset="0"/>
              </a:endParaRPr>
            </a:p>
          </p:txBody>
        </p:sp>
        <p:sp>
          <p:nvSpPr>
            <p:cNvPr id="58" name="TextBox 57">
              <a:extLst>
                <a:ext uri="{FF2B5EF4-FFF2-40B4-BE49-F238E27FC236}">
                  <a16:creationId xmlns:a16="http://schemas.microsoft.com/office/drawing/2014/main" id="{E7B53DDC-7CE3-43EE-9758-5AEE9DAEA348}"/>
                </a:ext>
              </a:extLst>
            </p:cNvPr>
            <p:cNvSpPr txBox="1"/>
            <p:nvPr/>
          </p:nvSpPr>
          <p:spPr>
            <a:xfrm>
              <a:off x="5717308" y="490115"/>
              <a:ext cx="594360" cy="220409"/>
            </a:xfrm>
            <a:prstGeom prst="rect">
              <a:avLst/>
            </a:prstGeom>
            <a:noFill/>
          </p:spPr>
          <p:txBody>
            <a:bodyPr wrap="square">
              <a:spAutoFit/>
            </a:bodyPr>
            <a:lstStyle/>
            <a:p>
              <a:pPr algn="ctr" defTabSz="2361621" eaLnBrk="0" fontAlgn="base" hangingPunct="0">
                <a:spcBef>
                  <a:spcPct val="0"/>
                </a:spcBef>
                <a:spcAft>
                  <a:spcPct val="0"/>
                </a:spcAft>
              </a:pPr>
              <a:r>
                <a:rPr lang="en-US" altLang="en-US" sz="3099" dirty="0">
                  <a:solidFill>
                    <a:srgbClr val="000000"/>
                  </a:solidFill>
                  <a:latin typeface="Times New Roman" panose="02020603050405020304" pitchFamily="18" charset="0"/>
                </a:rPr>
                <a:t>Mask</a:t>
              </a:r>
              <a:endParaRPr lang="en-US" altLang="en-US" sz="3099" dirty="0">
                <a:latin typeface="Arial" panose="020B0604020202020204" pitchFamily="34" charset="0"/>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F83B2F15-EEF7-F698-A83B-FC522561E869}"/>
                    </a:ext>
                  </a:extLst>
                </p:cNvPr>
                <p:cNvSpPr txBox="1"/>
                <p:nvPr/>
              </p:nvSpPr>
              <p:spPr>
                <a:xfrm>
                  <a:off x="5017751" y="913797"/>
                  <a:ext cx="192024" cy="220409"/>
                </a:xfrm>
                <a:prstGeom prst="rect">
                  <a:avLst/>
                </a:prstGeom>
                <a:noFill/>
              </p:spPr>
              <p:txBody>
                <a:bodyPr wrap="square">
                  <a:spAutoFit/>
                </a:bodyPr>
                <a:lstStyle/>
                <a:p>
                  <a:pPr algn="ctr" defTabSz="2361621"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en-US" sz="3099" i="1" dirty="0">
                            <a:solidFill>
                              <a:srgbClr val="000000"/>
                            </a:solidFill>
                            <a:latin typeface="Cambria Math" panose="02040503050406030204" pitchFamily="18" charset="0"/>
                          </a:rPr>
                          <m:t>𝑢</m:t>
                        </m:r>
                      </m:oMath>
                    </m:oMathPara>
                  </a14:m>
                  <a:endParaRPr lang="en-US" altLang="en-US" sz="3099" dirty="0">
                    <a:latin typeface="Arial" panose="020B0604020202020204" pitchFamily="34" charset="0"/>
                  </a:endParaRPr>
                </a:p>
              </p:txBody>
            </p:sp>
          </mc:Choice>
          <mc:Fallback xmlns="">
            <p:sp>
              <p:nvSpPr>
                <p:cNvPr id="59" name="TextBox 58">
                  <a:extLst>
                    <a:ext uri="{FF2B5EF4-FFF2-40B4-BE49-F238E27FC236}">
                      <a16:creationId xmlns:a16="http://schemas.microsoft.com/office/drawing/2014/main" id="{F83B2F15-EEF7-F698-A83B-FC522561E869}"/>
                    </a:ext>
                  </a:extLst>
                </p:cNvPr>
                <p:cNvSpPr txBox="1">
                  <a:spLocks noRot="1" noChangeAspect="1" noMove="1" noResize="1" noEditPoints="1" noAdjustHandles="1" noChangeArrowheads="1" noChangeShapeType="1" noTextEdit="1"/>
                </p:cNvSpPr>
                <p:nvPr/>
              </p:nvSpPr>
              <p:spPr>
                <a:xfrm>
                  <a:off x="5017751" y="913797"/>
                  <a:ext cx="192024" cy="2204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DF7BA9C-4FED-D71F-3FB9-AC12D1CF8FC9}"/>
                    </a:ext>
                  </a:extLst>
                </p:cNvPr>
                <p:cNvSpPr txBox="1"/>
                <p:nvPr/>
              </p:nvSpPr>
              <p:spPr>
                <a:xfrm>
                  <a:off x="7059519" y="1022615"/>
                  <a:ext cx="192024" cy="220409"/>
                </a:xfrm>
                <a:prstGeom prst="rect">
                  <a:avLst/>
                </a:prstGeom>
                <a:noFill/>
              </p:spPr>
              <p:txBody>
                <a:bodyPr wrap="square">
                  <a:spAutoFit/>
                </a:bodyPr>
                <a:lstStyle/>
                <a:p>
                  <a:pPr algn="ctr" defTabSz="2361621"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en-US" sz="3099" i="1" dirty="0">
                            <a:solidFill>
                              <a:srgbClr val="000000"/>
                            </a:solidFill>
                            <a:latin typeface="Cambria Math" panose="02040503050406030204" pitchFamily="18" charset="0"/>
                          </a:rPr>
                          <m:t>𝑢</m:t>
                        </m:r>
                      </m:oMath>
                    </m:oMathPara>
                  </a14:m>
                  <a:endParaRPr lang="en-US" altLang="en-US" sz="3099" dirty="0">
                    <a:latin typeface="Arial" panose="020B0604020202020204" pitchFamily="34" charset="0"/>
                  </a:endParaRPr>
                </a:p>
              </p:txBody>
            </p:sp>
          </mc:Choice>
          <mc:Fallback xmlns="">
            <p:sp>
              <p:nvSpPr>
                <p:cNvPr id="60" name="TextBox 59">
                  <a:extLst>
                    <a:ext uri="{FF2B5EF4-FFF2-40B4-BE49-F238E27FC236}">
                      <a16:creationId xmlns:a16="http://schemas.microsoft.com/office/drawing/2014/main" id="{8DF7BA9C-4FED-D71F-3FB9-AC12D1CF8FC9}"/>
                    </a:ext>
                  </a:extLst>
                </p:cNvPr>
                <p:cNvSpPr txBox="1">
                  <a:spLocks noRot="1" noChangeAspect="1" noMove="1" noResize="1" noEditPoints="1" noAdjustHandles="1" noChangeArrowheads="1" noChangeShapeType="1" noTextEdit="1"/>
                </p:cNvSpPr>
                <p:nvPr/>
              </p:nvSpPr>
              <p:spPr>
                <a:xfrm>
                  <a:off x="7059519" y="1022615"/>
                  <a:ext cx="192024" cy="220409"/>
                </a:xfrm>
                <a:prstGeom prst="rect">
                  <a:avLst/>
                </a:prstGeom>
                <a:blipFill>
                  <a:blip r:embed="rId4"/>
                  <a:stretch>
                    <a:fillRect/>
                  </a:stretch>
                </a:blipFill>
              </p:spPr>
              <p:txBody>
                <a:bodyPr/>
                <a:lstStyle/>
                <a:p>
                  <a:r>
                    <a:rPr lang="en-US">
                      <a:noFill/>
                    </a:rPr>
                    <a:t> </a:t>
                  </a:r>
                </a:p>
              </p:txBody>
            </p:sp>
          </mc:Fallback>
        </mc:AlternateContent>
        <p:sp>
          <p:nvSpPr>
            <p:cNvPr id="61" name="手繪多邊形: 圖案 99">
              <a:extLst>
                <a:ext uri="{FF2B5EF4-FFF2-40B4-BE49-F238E27FC236}">
                  <a16:creationId xmlns:a16="http://schemas.microsoft.com/office/drawing/2014/main" id="{76CB1362-1AE2-4A04-263B-580216FB5AC2}"/>
                </a:ext>
              </a:extLst>
            </p:cNvPr>
            <p:cNvSpPr/>
            <p:nvPr/>
          </p:nvSpPr>
          <p:spPr>
            <a:xfrm>
              <a:off x="2692755" y="1584049"/>
              <a:ext cx="4663440" cy="76719"/>
            </a:xfrm>
            <a:custGeom>
              <a:avLst/>
              <a:gdLst>
                <a:gd name="connsiteX0" fmla="*/ 0 w 1162050"/>
                <a:gd name="connsiteY0" fmla="*/ 49541 h 53351"/>
                <a:gd name="connsiteX1" fmla="*/ 525780 w 1162050"/>
                <a:gd name="connsiteY1" fmla="*/ 11 h 53351"/>
                <a:gd name="connsiteX2" fmla="*/ 1162050 w 1162050"/>
                <a:gd name="connsiteY2" fmla="*/ 53351 h 53351"/>
              </a:gdLst>
              <a:ahLst/>
              <a:cxnLst>
                <a:cxn ang="0">
                  <a:pos x="connsiteX0" y="connsiteY0"/>
                </a:cxn>
                <a:cxn ang="0">
                  <a:pos x="connsiteX1" y="connsiteY1"/>
                </a:cxn>
                <a:cxn ang="0">
                  <a:pos x="connsiteX2" y="connsiteY2"/>
                </a:cxn>
              </a:cxnLst>
              <a:rect l="l" t="t" r="r" b="b"/>
              <a:pathLst>
                <a:path w="1162050" h="53351">
                  <a:moveTo>
                    <a:pt x="0" y="49541"/>
                  </a:moveTo>
                  <a:cubicBezTo>
                    <a:pt x="166052" y="24458"/>
                    <a:pt x="332105" y="-624"/>
                    <a:pt x="525780" y="11"/>
                  </a:cubicBezTo>
                  <a:cubicBezTo>
                    <a:pt x="719455" y="646"/>
                    <a:pt x="940752" y="26998"/>
                    <a:pt x="1162050" y="53351"/>
                  </a:cubicBezTo>
                </a:path>
              </a:pathLst>
            </a:custGeom>
            <a:ln w="19050">
              <a:solidFill>
                <a:schemeClr val="tx1"/>
              </a:solidFill>
              <a:headEnd type="stealth" w="sm" len="sm"/>
              <a:tailEnd type="stealth"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649">
                <a:latin typeface="Arial" panose="020B0604020202020204" pitchFamily="34" charset="0"/>
                <a:cs typeface="Arial" panose="020B0604020202020204" pitchFamily="34" charset="0"/>
              </a:endParaRPr>
            </a:p>
          </p:txBody>
        </p:sp>
        <p:cxnSp>
          <p:nvCxnSpPr>
            <p:cNvPr id="62" name="直線接點 100">
              <a:extLst>
                <a:ext uri="{FF2B5EF4-FFF2-40B4-BE49-F238E27FC236}">
                  <a16:creationId xmlns:a16="http://schemas.microsoft.com/office/drawing/2014/main" id="{511FD185-C406-14DD-7EB9-C3C4FF3B25C7}"/>
                </a:ext>
              </a:extLst>
            </p:cNvPr>
            <p:cNvCxnSpPr>
              <a:cxnSpLocks/>
            </p:cNvCxnSpPr>
            <p:nvPr/>
          </p:nvCxnSpPr>
          <p:spPr>
            <a:xfrm flipV="1">
              <a:off x="7340681" y="1599525"/>
              <a:ext cx="30087" cy="108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接點 102">
              <a:extLst>
                <a:ext uri="{FF2B5EF4-FFF2-40B4-BE49-F238E27FC236}">
                  <a16:creationId xmlns:a16="http://schemas.microsoft.com/office/drawing/2014/main" id="{41910A13-415E-CF2D-9B33-61941F500263}"/>
                </a:ext>
              </a:extLst>
            </p:cNvPr>
            <p:cNvCxnSpPr>
              <a:cxnSpLocks/>
            </p:cNvCxnSpPr>
            <p:nvPr/>
          </p:nvCxnSpPr>
          <p:spPr>
            <a:xfrm flipH="1" flipV="1">
              <a:off x="2672081" y="1593305"/>
              <a:ext cx="30087" cy="1142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Freeform 49">
              <a:extLst>
                <a:ext uri="{FF2B5EF4-FFF2-40B4-BE49-F238E27FC236}">
                  <a16:creationId xmlns:a16="http://schemas.microsoft.com/office/drawing/2014/main" id="{B1268D78-93E2-7D53-1418-ECE75E5074F2}"/>
                </a:ext>
              </a:extLst>
            </p:cNvPr>
            <p:cNvSpPr>
              <a:spLocks/>
            </p:cNvSpPr>
            <p:nvPr/>
          </p:nvSpPr>
          <p:spPr bwMode="auto">
            <a:xfrm>
              <a:off x="7307480" y="1056765"/>
              <a:ext cx="32796" cy="40924"/>
            </a:xfrm>
            <a:custGeom>
              <a:avLst/>
              <a:gdLst>
                <a:gd name="T0" fmla="*/ 36 w 36"/>
                <a:gd name="T1" fmla="*/ 19 h 37"/>
                <a:gd name="T2" fmla="*/ 36 w 36"/>
                <a:gd name="T3" fmla="*/ 19 h 37"/>
                <a:gd name="T4" fmla="*/ 18 w 36"/>
                <a:gd name="T5" fmla="*/ 37 h 37"/>
                <a:gd name="T6" fmla="*/ 0 w 36"/>
                <a:gd name="T7" fmla="*/ 19 h 37"/>
                <a:gd name="T8" fmla="*/ 18 w 36"/>
                <a:gd name="T9" fmla="*/ 0 h 37"/>
                <a:gd name="T10" fmla="*/ 36 w 36"/>
                <a:gd name="T11" fmla="*/ 19 h 37"/>
              </a:gdLst>
              <a:ahLst/>
              <a:cxnLst>
                <a:cxn ang="0">
                  <a:pos x="T0" y="T1"/>
                </a:cxn>
                <a:cxn ang="0">
                  <a:pos x="T2" y="T3"/>
                </a:cxn>
                <a:cxn ang="0">
                  <a:pos x="T4" y="T5"/>
                </a:cxn>
                <a:cxn ang="0">
                  <a:pos x="T6" y="T7"/>
                </a:cxn>
                <a:cxn ang="0">
                  <a:pos x="T8" y="T9"/>
                </a:cxn>
                <a:cxn ang="0">
                  <a:pos x="T10" y="T11"/>
                </a:cxn>
              </a:cxnLst>
              <a:rect l="0" t="0" r="r" b="b"/>
              <a:pathLst>
                <a:path w="36" h="37">
                  <a:moveTo>
                    <a:pt x="36" y="19"/>
                  </a:moveTo>
                  <a:lnTo>
                    <a:pt x="36" y="19"/>
                  </a:lnTo>
                  <a:cubicBezTo>
                    <a:pt x="36" y="29"/>
                    <a:pt x="28" y="37"/>
                    <a:pt x="18" y="37"/>
                  </a:cubicBezTo>
                  <a:cubicBezTo>
                    <a:pt x="8" y="37"/>
                    <a:pt x="0" y="29"/>
                    <a:pt x="0" y="19"/>
                  </a:cubicBezTo>
                  <a:cubicBezTo>
                    <a:pt x="0" y="8"/>
                    <a:pt x="8" y="0"/>
                    <a:pt x="18" y="0"/>
                  </a:cubicBezTo>
                  <a:cubicBezTo>
                    <a:pt x="28" y="0"/>
                    <a:pt x="36" y="8"/>
                    <a:pt x="36" y="19"/>
                  </a:cubicBezTo>
                  <a:close/>
                </a:path>
              </a:pathLst>
            </a:custGeom>
            <a:solidFill>
              <a:schemeClr val="tx1"/>
            </a:solidFill>
            <a:ln w="6350" cap="flat">
              <a:solidFill>
                <a:srgbClr val="000000"/>
              </a:solidFill>
              <a:prstDash val="solid"/>
              <a:miter lim="800000"/>
              <a:headEnd/>
              <a:tailEnd/>
            </a:ln>
          </p:spPr>
          <p:txBody>
            <a:bodyPr vert="horz" wrap="square" lIns="236166" tIns="118083" rIns="236166" bIns="118083" numCol="1" anchor="t" anchorCtr="0" compatLnSpc="1">
              <a:prstTxWarp prst="textNoShape">
                <a:avLst/>
              </a:prstTxWarp>
            </a:bodyPr>
            <a:lstStyle/>
            <a:p>
              <a:endParaRPr lang="en-US" sz="4649"/>
            </a:p>
          </p:txBody>
        </p:sp>
        <p:sp>
          <p:nvSpPr>
            <p:cNvPr id="65" name="Freeform 49">
              <a:extLst>
                <a:ext uri="{FF2B5EF4-FFF2-40B4-BE49-F238E27FC236}">
                  <a16:creationId xmlns:a16="http://schemas.microsoft.com/office/drawing/2014/main" id="{B375BC09-C627-21A7-A2E2-54333269F295}"/>
                </a:ext>
              </a:extLst>
            </p:cNvPr>
            <p:cNvSpPr>
              <a:spLocks/>
            </p:cNvSpPr>
            <p:nvPr/>
          </p:nvSpPr>
          <p:spPr bwMode="auto">
            <a:xfrm>
              <a:off x="7310300" y="1517655"/>
              <a:ext cx="32796" cy="40924"/>
            </a:xfrm>
            <a:custGeom>
              <a:avLst/>
              <a:gdLst>
                <a:gd name="T0" fmla="*/ 36 w 36"/>
                <a:gd name="T1" fmla="*/ 19 h 37"/>
                <a:gd name="T2" fmla="*/ 36 w 36"/>
                <a:gd name="T3" fmla="*/ 19 h 37"/>
                <a:gd name="T4" fmla="*/ 18 w 36"/>
                <a:gd name="T5" fmla="*/ 37 h 37"/>
                <a:gd name="T6" fmla="*/ 0 w 36"/>
                <a:gd name="T7" fmla="*/ 19 h 37"/>
                <a:gd name="T8" fmla="*/ 18 w 36"/>
                <a:gd name="T9" fmla="*/ 0 h 37"/>
                <a:gd name="T10" fmla="*/ 36 w 36"/>
                <a:gd name="T11" fmla="*/ 19 h 37"/>
              </a:gdLst>
              <a:ahLst/>
              <a:cxnLst>
                <a:cxn ang="0">
                  <a:pos x="T0" y="T1"/>
                </a:cxn>
                <a:cxn ang="0">
                  <a:pos x="T2" y="T3"/>
                </a:cxn>
                <a:cxn ang="0">
                  <a:pos x="T4" y="T5"/>
                </a:cxn>
                <a:cxn ang="0">
                  <a:pos x="T6" y="T7"/>
                </a:cxn>
                <a:cxn ang="0">
                  <a:pos x="T8" y="T9"/>
                </a:cxn>
                <a:cxn ang="0">
                  <a:pos x="T10" y="T11"/>
                </a:cxn>
              </a:cxnLst>
              <a:rect l="0" t="0" r="r" b="b"/>
              <a:pathLst>
                <a:path w="36" h="37">
                  <a:moveTo>
                    <a:pt x="36" y="19"/>
                  </a:moveTo>
                  <a:lnTo>
                    <a:pt x="36" y="19"/>
                  </a:lnTo>
                  <a:cubicBezTo>
                    <a:pt x="36" y="29"/>
                    <a:pt x="28" y="37"/>
                    <a:pt x="18" y="37"/>
                  </a:cubicBezTo>
                  <a:cubicBezTo>
                    <a:pt x="8" y="37"/>
                    <a:pt x="0" y="29"/>
                    <a:pt x="0" y="19"/>
                  </a:cubicBezTo>
                  <a:cubicBezTo>
                    <a:pt x="0" y="8"/>
                    <a:pt x="8" y="0"/>
                    <a:pt x="18" y="0"/>
                  </a:cubicBezTo>
                  <a:cubicBezTo>
                    <a:pt x="28" y="0"/>
                    <a:pt x="36" y="8"/>
                    <a:pt x="36" y="19"/>
                  </a:cubicBezTo>
                  <a:close/>
                </a:path>
              </a:pathLst>
            </a:custGeom>
            <a:solidFill>
              <a:schemeClr val="tx1"/>
            </a:solidFill>
            <a:ln w="6350" cap="flat">
              <a:solidFill>
                <a:srgbClr val="000000"/>
              </a:solidFill>
              <a:prstDash val="solid"/>
              <a:miter lim="800000"/>
              <a:headEnd/>
              <a:tailEnd/>
            </a:ln>
          </p:spPr>
          <p:txBody>
            <a:bodyPr vert="horz" wrap="square" lIns="236166" tIns="118083" rIns="236166" bIns="118083" numCol="1" anchor="t" anchorCtr="0" compatLnSpc="1">
              <a:prstTxWarp prst="textNoShape">
                <a:avLst/>
              </a:prstTxWarp>
            </a:bodyPr>
            <a:lstStyle/>
            <a:p>
              <a:endParaRPr lang="en-US" sz="4649"/>
            </a:p>
          </p:txBody>
        </p:sp>
        <p:sp>
          <p:nvSpPr>
            <p:cNvPr id="66" name="Freeform 50">
              <a:extLst>
                <a:ext uri="{FF2B5EF4-FFF2-40B4-BE49-F238E27FC236}">
                  <a16:creationId xmlns:a16="http://schemas.microsoft.com/office/drawing/2014/main" id="{E0118A09-F00E-82A4-DBE5-FD09EDEB1676}"/>
                </a:ext>
              </a:extLst>
            </p:cNvPr>
            <p:cNvSpPr>
              <a:spLocks/>
            </p:cNvSpPr>
            <p:nvPr/>
          </p:nvSpPr>
          <p:spPr bwMode="auto">
            <a:xfrm>
              <a:off x="2641616" y="1514718"/>
              <a:ext cx="34222" cy="40924"/>
            </a:xfrm>
            <a:custGeom>
              <a:avLst/>
              <a:gdLst>
                <a:gd name="T0" fmla="*/ 37 w 37"/>
                <a:gd name="T1" fmla="*/ 18 h 37"/>
                <a:gd name="T2" fmla="*/ 37 w 37"/>
                <a:gd name="T3" fmla="*/ 18 h 37"/>
                <a:gd name="T4" fmla="*/ 18 w 37"/>
                <a:gd name="T5" fmla="*/ 37 h 37"/>
                <a:gd name="T6" fmla="*/ 0 w 37"/>
                <a:gd name="T7" fmla="*/ 18 h 37"/>
                <a:gd name="T8" fmla="*/ 18 w 37"/>
                <a:gd name="T9" fmla="*/ 0 h 37"/>
                <a:gd name="T10" fmla="*/ 37 w 37"/>
                <a:gd name="T11" fmla="*/ 18 h 37"/>
              </a:gdLst>
              <a:ahLst/>
              <a:cxnLst>
                <a:cxn ang="0">
                  <a:pos x="T0" y="T1"/>
                </a:cxn>
                <a:cxn ang="0">
                  <a:pos x="T2" y="T3"/>
                </a:cxn>
                <a:cxn ang="0">
                  <a:pos x="T4" y="T5"/>
                </a:cxn>
                <a:cxn ang="0">
                  <a:pos x="T6" y="T7"/>
                </a:cxn>
                <a:cxn ang="0">
                  <a:pos x="T8" y="T9"/>
                </a:cxn>
                <a:cxn ang="0">
                  <a:pos x="T10" y="T11"/>
                </a:cxn>
              </a:cxnLst>
              <a:rect l="0" t="0" r="r" b="b"/>
              <a:pathLst>
                <a:path w="37" h="37">
                  <a:moveTo>
                    <a:pt x="37" y="18"/>
                  </a:moveTo>
                  <a:lnTo>
                    <a:pt x="37" y="18"/>
                  </a:lnTo>
                  <a:cubicBezTo>
                    <a:pt x="37" y="29"/>
                    <a:pt x="28" y="37"/>
                    <a:pt x="18" y="37"/>
                  </a:cubicBezTo>
                  <a:cubicBezTo>
                    <a:pt x="8" y="37"/>
                    <a:pt x="0" y="29"/>
                    <a:pt x="0" y="18"/>
                  </a:cubicBezTo>
                  <a:cubicBezTo>
                    <a:pt x="0" y="8"/>
                    <a:pt x="8" y="0"/>
                    <a:pt x="18" y="0"/>
                  </a:cubicBezTo>
                  <a:cubicBezTo>
                    <a:pt x="28" y="0"/>
                    <a:pt x="37" y="8"/>
                    <a:pt x="37" y="18"/>
                  </a:cubicBezTo>
                  <a:close/>
                </a:path>
              </a:pathLst>
            </a:custGeom>
            <a:solidFill>
              <a:srgbClr val="FF0000"/>
            </a:solidFill>
            <a:ln w="0">
              <a:solidFill>
                <a:srgbClr val="FF0000"/>
              </a:solidFill>
              <a:prstDash val="solid"/>
              <a:round/>
              <a:headEnd/>
              <a:tailEnd/>
            </a:ln>
          </p:spPr>
          <p:txBody>
            <a:bodyPr vert="horz" wrap="square" lIns="236166" tIns="118083" rIns="236166" bIns="118083" numCol="1" anchor="t" anchorCtr="0" compatLnSpc="1">
              <a:prstTxWarp prst="textNoShape">
                <a:avLst/>
              </a:prstTxWarp>
            </a:bodyPr>
            <a:lstStyle/>
            <a:p>
              <a:endParaRPr lang="en-US" sz="4649"/>
            </a:p>
          </p:txBody>
        </p:sp>
        <p:sp>
          <p:nvSpPr>
            <p:cNvPr id="67" name="Freeform 52">
              <a:extLst>
                <a:ext uri="{FF2B5EF4-FFF2-40B4-BE49-F238E27FC236}">
                  <a16:creationId xmlns:a16="http://schemas.microsoft.com/office/drawing/2014/main" id="{62A2B5AA-3D86-8BFD-553C-B664C188BD3C}"/>
                </a:ext>
              </a:extLst>
            </p:cNvPr>
            <p:cNvSpPr>
              <a:spLocks/>
            </p:cNvSpPr>
            <p:nvPr/>
          </p:nvSpPr>
          <p:spPr bwMode="auto">
            <a:xfrm>
              <a:off x="2643042" y="988127"/>
              <a:ext cx="34222" cy="39219"/>
            </a:xfrm>
            <a:custGeom>
              <a:avLst/>
              <a:gdLst>
                <a:gd name="T0" fmla="*/ 37 w 37"/>
                <a:gd name="T1" fmla="*/ 18 h 37"/>
                <a:gd name="T2" fmla="*/ 37 w 37"/>
                <a:gd name="T3" fmla="*/ 18 h 37"/>
                <a:gd name="T4" fmla="*/ 19 w 37"/>
                <a:gd name="T5" fmla="*/ 37 h 37"/>
                <a:gd name="T6" fmla="*/ 0 w 37"/>
                <a:gd name="T7" fmla="*/ 18 h 37"/>
                <a:gd name="T8" fmla="*/ 19 w 37"/>
                <a:gd name="T9" fmla="*/ 0 h 37"/>
                <a:gd name="T10" fmla="*/ 37 w 37"/>
                <a:gd name="T11" fmla="*/ 18 h 37"/>
              </a:gdLst>
              <a:ahLst/>
              <a:cxnLst>
                <a:cxn ang="0">
                  <a:pos x="T0" y="T1"/>
                </a:cxn>
                <a:cxn ang="0">
                  <a:pos x="T2" y="T3"/>
                </a:cxn>
                <a:cxn ang="0">
                  <a:pos x="T4" y="T5"/>
                </a:cxn>
                <a:cxn ang="0">
                  <a:pos x="T6" y="T7"/>
                </a:cxn>
                <a:cxn ang="0">
                  <a:pos x="T8" y="T9"/>
                </a:cxn>
                <a:cxn ang="0">
                  <a:pos x="T10" y="T11"/>
                </a:cxn>
              </a:cxnLst>
              <a:rect l="0" t="0" r="r" b="b"/>
              <a:pathLst>
                <a:path w="37" h="37">
                  <a:moveTo>
                    <a:pt x="37" y="18"/>
                  </a:moveTo>
                  <a:lnTo>
                    <a:pt x="37" y="18"/>
                  </a:lnTo>
                  <a:cubicBezTo>
                    <a:pt x="37" y="28"/>
                    <a:pt x="29" y="37"/>
                    <a:pt x="19" y="37"/>
                  </a:cubicBezTo>
                  <a:cubicBezTo>
                    <a:pt x="9" y="37"/>
                    <a:pt x="0" y="28"/>
                    <a:pt x="0" y="18"/>
                  </a:cubicBezTo>
                  <a:cubicBezTo>
                    <a:pt x="0" y="8"/>
                    <a:pt x="9" y="0"/>
                    <a:pt x="19" y="0"/>
                  </a:cubicBezTo>
                  <a:cubicBezTo>
                    <a:pt x="29" y="0"/>
                    <a:pt x="37" y="8"/>
                    <a:pt x="37" y="18"/>
                  </a:cubicBezTo>
                  <a:close/>
                </a:path>
              </a:pathLst>
            </a:custGeom>
            <a:solidFill>
              <a:srgbClr val="FF0000"/>
            </a:solidFill>
            <a:ln w="0">
              <a:solidFill>
                <a:srgbClr val="FF0000"/>
              </a:solidFill>
              <a:prstDash val="solid"/>
              <a:round/>
              <a:headEnd/>
              <a:tailEnd/>
            </a:ln>
          </p:spPr>
          <p:txBody>
            <a:bodyPr vert="horz" wrap="square" lIns="236166" tIns="118083" rIns="236166" bIns="118083" numCol="1" anchor="t" anchorCtr="0" compatLnSpc="1">
              <a:prstTxWarp prst="textNoShape">
                <a:avLst/>
              </a:prstTxWarp>
            </a:bodyPr>
            <a:lstStyle/>
            <a:p>
              <a:endParaRPr lang="en-US" sz="4649"/>
            </a:p>
          </p:txBody>
        </p:sp>
        <p:cxnSp>
          <p:nvCxnSpPr>
            <p:cNvPr id="68" name="Straight Arrow Connector 67">
              <a:extLst>
                <a:ext uri="{FF2B5EF4-FFF2-40B4-BE49-F238E27FC236}">
                  <a16:creationId xmlns:a16="http://schemas.microsoft.com/office/drawing/2014/main" id="{AE15F5AB-D0EC-49DD-2597-A48D724A957C}"/>
                </a:ext>
              </a:extLst>
            </p:cNvPr>
            <p:cNvCxnSpPr/>
            <p:nvPr/>
          </p:nvCxnSpPr>
          <p:spPr>
            <a:xfrm flipV="1">
              <a:off x="7340276" y="1089626"/>
              <a:ext cx="0" cy="164592"/>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CC81DE1C-7772-5411-0C5F-880FDDA89C96}"/>
                </a:ext>
              </a:extLst>
            </p:cNvPr>
            <p:cNvCxnSpPr/>
            <p:nvPr/>
          </p:nvCxnSpPr>
          <p:spPr>
            <a:xfrm flipV="1">
              <a:off x="2659455" y="1022615"/>
              <a:ext cx="0" cy="159319"/>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34D00D80-3CB2-3A89-8B59-9E2E9DAD9956}"/>
                </a:ext>
              </a:extLst>
            </p:cNvPr>
            <p:cNvCxnSpPr>
              <a:cxnSpLocks/>
            </p:cNvCxnSpPr>
            <p:nvPr/>
          </p:nvCxnSpPr>
          <p:spPr>
            <a:xfrm>
              <a:off x="2659455" y="1330446"/>
              <a:ext cx="0" cy="182880"/>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59">
                  <a:extLst>
                    <a:ext uri="{FF2B5EF4-FFF2-40B4-BE49-F238E27FC236}">
                      <a16:creationId xmlns:a16="http://schemas.microsoft.com/office/drawing/2014/main" id="{0B55416C-8625-D36E-20AE-4CB6F37F54E0}"/>
                    </a:ext>
                  </a:extLst>
                </p:cNvPr>
                <p:cNvSpPr txBox="1"/>
                <p:nvPr/>
              </p:nvSpPr>
              <p:spPr>
                <a:xfrm>
                  <a:off x="2632271" y="1157255"/>
                  <a:ext cx="157728" cy="17875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𝐾</m:t>
                            </m:r>
                          </m:e>
                          <m:sub>
                            <m:r>
                              <a:rPr lang="en-US" sz="2400" i="1">
                                <a:latin typeface="Cambria Math" panose="02040503050406030204" pitchFamily="18" charset="0"/>
                                <a:cs typeface="Arial" panose="020B0604020202020204" pitchFamily="34" charset="0"/>
                              </a:rPr>
                              <m:t>𝑜</m:t>
                            </m:r>
                          </m:sub>
                        </m:sSub>
                      </m:oMath>
                    </m:oMathPara>
                  </a14:m>
                  <a:endParaRPr lang="en-US" sz="2400" dirty="0">
                    <a:latin typeface="Arial" panose="020B0604020202020204" pitchFamily="34" charset="0"/>
                    <a:cs typeface="Arial" panose="020B0604020202020204" pitchFamily="34" charset="0"/>
                  </a:endParaRPr>
                </a:p>
              </p:txBody>
            </p:sp>
          </mc:Choice>
          <mc:Fallback xmlns="">
            <p:sp>
              <p:nvSpPr>
                <p:cNvPr id="71" name="文字方塊 59">
                  <a:extLst>
                    <a:ext uri="{FF2B5EF4-FFF2-40B4-BE49-F238E27FC236}">
                      <a16:creationId xmlns:a16="http://schemas.microsoft.com/office/drawing/2014/main" id="{0B55416C-8625-D36E-20AE-4CB6F37F54E0}"/>
                    </a:ext>
                  </a:extLst>
                </p:cNvPr>
                <p:cNvSpPr txBox="1">
                  <a:spLocks noRot="1" noChangeAspect="1" noMove="1" noResize="1" noEditPoints="1" noAdjustHandles="1" noChangeArrowheads="1" noChangeShapeType="1" noTextEdit="1"/>
                </p:cNvSpPr>
                <p:nvPr/>
              </p:nvSpPr>
              <p:spPr>
                <a:xfrm>
                  <a:off x="2632271" y="1157255"/>
                  <a:ext cx="157728" cy="178750"/>
                </a:xfrm>
                <a:prstGeom prst="rect">
                  <a:avLst/>
                </a:prstGeom>
                <a:blipFill>
                  <a:blip r:embed="rId5"/>
                  <a:stretch>
                    <a:fillRect l="-28358"/>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CD893709-3F1E-A659-FDDE-2D53FFDD93B6}"/>
                </a:ext>
              </a:extLst>
            </p:cNvPr>
            <p:cNvCxnSpPr>
              <a:cxnSpLocks/>
            </p:cNvCxnSpPr>
            <p:nvPr/>
          </p:nvCxnSpPr>
          <p:spPr>
            <a:xfrm>
              <a:off x="7334734" y="1361531"/>
              <a:ext cx="0" cy="164592"/>
            </a:xfrm>
            <a:prstGeom prst="straightConnector1">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3" name="文字方塊 59">
                  <a:extLst>
                    <a:ext uri="{FF2B5EF4-FFF2-40B4-BE49-F238E27FC236}">
                      <a16:creationId xmlns:a16="http://schemas.microsoft.com/office/drawing/2014/main" id="{1CC6F7AF-39B2-1B81-49F7-7DA150F643B6}"/>
                    </a:ext>
                  </a:extLst>
                </p:cNvPr>
                <p:cNvSpPr txBox="1"/>
                <p:nvPr/>
              </p:nvSpPr>
              <p:spPr>
                <a:xfrm>
                  <a:off x="7276860" y="1206983"/>
                  <a:ext cx="157728" cy="17875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cs typeface="Arial" panose="020B0604020202020204" pitchFamily="34" charset="0"/>
                          </a:rPr>
                          <m:t>Δ</m:t>
                        </m:r>
                        <m:r>
                          <a:rPr lang="en-US" sz="2400" i="1">
                            <a:latin typeface="Cambria Math" panose="02040503050406030204" pitchFamily="18" charset="0"/>
                            <a:cs typeface="Arial" panose="020B0604020202020204" pitchFamily="34" charset="0"/>
                          </a:rPr>
                          <m:t>h</m:t>
                        </m:r>
                        <m:r>
                          <a:rPr lang="en-US" sz="2400" i="1">
                            <a:latin typeface="Cambria Math" panose="02040503050406030204" pitchFamily="18" charset="0"/>
                            <a:cs typeface="Arial" panose="020B0604020202020204" pitchFamily="34" charset="0"/>
                          </a:rPr>
                          <m:t>(</m:t>
                        </m:r>
                        <m:r>
                          <a:rPr lang="en-US" sz="2400" i="1">
                            <a:latin typeface="Cambria Math" panose="02040503050406030204" pitchFamily="18" charset="0"/>
                            <a:cs typeface="Arial" panose="020B0604020202020204" pitchFamily="34" charset="0"/>
                          </a:rPr>
                          <m:t>𝑥</m:t>
                        </m:r>
                        <m:r>
                          <a:rPr lang="en-US" sz="2400" i="1">
                            <a:latin typeface="Cambria Math" panose="02040503050406030204" pitchFamily="18" charset="0"/>
                            <a:cs typeface="Arial" panose="020B0604020202020204" pitchFamily="34" charset="0"/>
                          </a:rPr>
                          <m:t>)</m:t>
                        </m:r>
                      </m:oMath>
                    </m:oMathPara>
                  </a14:m>
                  <a:endParaRPr lang="en-US" sz="2400" dirty="0">
                    <a:latin typeface="Arial" panose="020B0604020202020204" pitchFamily="34" charset="0"/>
                    <a:cs typeface="Arial" panose="020B0604020202020204" pitchFamily="34" charset="0"/>
                  </a:endParaRPr>
                </a:p>
              </p:txBody>
            </p:sp>
          </mc:Choice>
          <mc:Fallback xmlns="">
            <p:sp>
              <p:nvSpPr>
                <p:cNvPr id="73" name="文字方塊 59">
                  <a:extLst>
                    <a:ext uri="{FF2B5EF4-FFF2-40B4-BE49-F238E27FC236}">
                      <a16:creationId xmlns:a16="http://schemas.microsoft.com/office/drawing/2014/main" id="{1CC6F7AF-39B2-1B81-49F7-7DA150F643B6}"/>
                    </a:ext>
                  </a:extLst>
                </p:cNvPr>
                <p:cNvSpPr txBox="1">
                  <a:spLocks noRot="1" noChangeAspect="1" noMove="1" noResize="1" noEditPoints="1" noAdjustHandles="1" noChangeArrowheads="1" noChangeShapeType="1" noTextEdit="1"/>
                </p:cNvSpPr>
                <p:nvPr/>
              </p:nvSpPr>
              <p:spPr>
                <a:xfrm>
                  <a:off x="7276860" y="1206983"/>
                  <a:ext cx="157728" cy="178750"/>
                </a:xfrm>
                <a:prstGeom prst="rect">
                  <a:avLst/>
                </a:prstGeom>
                <a:blipFill>
                  <a:blip r:embed="rId6"/>
                  <a:stretch>
                    <a:fillRect l="-83333" r="-72727" b="-19737"/>
                  </a:stretch>
                </a:blipFill>
              </p:spPr>
              <p:txBody>
                <a:bodyPr/>
                <a:lstStyle/>
                <a:p>
                  <a:r>
                    <a:rPr lang="en-US">
                      <a:noFill/>
                    </a:rPr>
                    <a:t> </a:t>
                  </a:r>
                </a:p>
              </p:txBody>
            </p:sp>
          </mc:Fallback>
        </mc:AlternateContent>
      </p:grpSp>
      <p:sp>
        <p:nvSpPr>
          <p:cNvPr id="2" name="TextBox 1">
            <a:extLst>
              <a:ext uri="{FF2B5EF4-FFF2-40B4-BE49-F238E27FC236}">
                <a16:creationId xmlns:a16="http://schemas.microsoft.com/office/drawing/2014/main" id="{1224B244-649D-E252-9816-2D90E2158D40}"/>
              </a:ext>
            </a:extLst>
          </p:cNvPr>
          <p:cNvSpPr txBox="1"/>
          <p:nvPr/>
        </p:nvSpPr>
        <p:spPr>
          <a:xfrm>
            <a:off x="1240971" y="903514"/>
            <a:ext cx="1360715" cy="381000"/>
          </a:xfrm>
          <a:prstGeom prst="rect">
            <a:avLst/>
          </a:prstGeom>
          <a:noFill/>
        </p:spPr>
        <p:txBody>
          <a:bodyPr wrap="square" rtlCol="0">
            <a:spAutoFit/>
          </a:bodyPr>
          <a:lstStyle/>
          <a:p>
            <a:r>
              <a:rPr lang="en-US" dirty="0"/>
              <a:t>Figure:4</a:t>
            </a:r>
          </a:p>
        </p:txBody>
      </p:sp>
    </p:spTree>
    <p:extLst>
      <p:ext uri="{BB962C8B-B14F-4D97-AF65-F5344CB8AC3E}">
        <p14:creationId xmlns:p14="http://schemas.microsoft.com/office/powerpoint/2010/main" val="394654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427D71A-12F6-9FFA-1F72-6B7A8BD629BE}"/>
              </a:ext>
            </a:extLst>
          </p:cNvPr>
          <p:cNvGrpSpPr/>
          <p:nvPr/>
        </p:nvGrpSpPr>
        <p:grpSpPr>
          <a:xfrm>
            <a:off x="0" y="1306285"/>
            <a:ext cx="11811972" cy="6803793"/>
            <a:chOff x="144105" y="988572"/>
            <a:chExt cx="11811972" cy="6803793"/>
          </a:xfrm>
        </p:grpSpPr>
        <p:pic>
          <p:nvPicPr>
            <p:cNvPr id="5" name="Picture 4">
              <a:extLst>
                <a:ext uri="{FF2B5EF4-FFF2-40B4-BE49-F238E27FC236}">
                  <a16:creationId xmlns:a16="http://schemas.microsoft.com/office/drawing/2014/main" id="{62F973DA-C3F4-DAB8-37C2-4D3518A2A7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878" y="988572"/>
              <a:ext cx="3467100" cy="2600325"/>
            </a:xfrm>
            <a:prstGeom prst="rect">
              <a:avLst/>
            </a:prstGeom>
          </p:spPr>
        </p:pic>
        <p:pic>
          <p:nvPicPr>
            <p:cNvPr id="6" name="Picture 5">
              <a:extLst>
                <a:ext uri="{FF2B5EF4-FFF2-40B4-BE49-F238E27FC236}">
                  <a16:creationId xmlns:a16="http://schemas.microsoft.com/office/drawing/2014/main" id="{C80464EC-0F99-7F23-279B-9B8D3A2AE7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18928" y="988572"/>
              <a:ext cx="3467100" cy="2600325"/>
            </a:xfrm>
            <a:prstGeom prst="rect">
              <a:avLst/>
            </a:prstGeom>
          </p:spPr>
        </p:pic>
        <p:pic>
          <p:nvPicPr>
            <p:cNvPr id="7" name="Picture 6">
              <a:extLst>
                <a:ext uri="{FF2B5EF4-FFF2-40B4-BE49-F238E27FC236}">
                  <a16:creationId xmlns:a16="http://schemas.microsoft.com/office/drawing/2014/main" id="{06924471-904F-C708-6360-D06EC8F032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88977" y="988572"/>
              <a:ext cx="3467100" cy="2600325"/>
            </a:xfrm>
            <a:prstGeom prst="rect">
              <a:avLst/>
            </a:prstGeom>
          </p:spPr>
        </p:pic>
        <p:pic>
          <p:nvPicPr>
            <p:cNvPr id="8" name="Picture 7">
              <a:extLst>
                <a:ext uri="{FF2B5EF4-FFF2-40B4-BE49-F238E27FC236}">
                  <a16:creationId xmlns:a16="http://schemas.microsoft.com/office/drawing/2014/main" id="{552C9ECC-54DB-194C-C780-DD19B027D0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105" y="3711813"/>
              <a:ext cx="3463847" cy="2596896"/>
            </a:xfrm>
            <a:prstGeom prst="rect">
              <a:avLst/>
            </a:prstGeom>
          </p:spPr>
        </p:pic>
        <p:pic>
          <p:nvPicPr>
            <p:cNvPr id="9" name="Picture 8">
              <a:extLst>
                <a:ext uri="{FF2B5EF4-FFF2-40B4-BE49-F238E27FC236}">
                  <a16:creationId xmlns:a16="http://schemas.microsoft.com/office/drawing/2014/main" id="{1A0D7292-D76A-0B05-F5FF-6C3D72AF5EA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8168" y="3711813"/>
              <a:ext cx="3463847" cy="2596896"/>
            </a:xfrm>
            <a:prstGeom prst="rect">
              <a:avLst/>
            </a:prstGeom>
          </p:spPr>
        </p:pic>
        <p:pic>
          <p:nvPicPr>
            <p:cNvPr id="10" name="Picture 9">
              <a:extLst>
                <a:ext uri="{FF2B5EF4-FFF2-40B4-BE49-F238E27FC236}">
                  <a16:creationId xmlns:a16="http://schemas.microsoft.com/office/drawing/2014/main" id="{7FD6ADD8-0067-A53D-519E-3F2D37CB221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88978" y="3711813"/>
              <a:ext cx="3463847" cy="2596896"/>
            </a:xfrm>
            <a:prstGeom prst="rect">
              <a:avLst/>
            </a:prstGeom>
          </p:spPr>
        </p:pic>
        <p:pic>
          <p:nvPicPr>
            <p:cNvPr id="11" name="Picture 10" descr="A person with a red line around his face">
              <a:extLst>
                <a:ext uri="{FF2B5EF4-FFF2-40B4-BE49-F238E27FC236}">
                  <a16:creationId xmlns:a16="http://schemas.microsoft.com/office/drawing/2014/main" id="{FD928117-537B-78A9-FC0D-B47660372AED}"/>
                </a:ext>
              </a:extLst>
            </p:cNvPr>
            <p:cNvPicPr>
              <a:picLocks noChangeAspect="1"/>
            </p:cNvPicPr>
            <p:nvPr/>
          </p:nvPicPr>
          <p:blipFill rotWithShape="1">
            <a:blip r:embed="rId8">
              <a:extLst>
                <a:ext uri="{28A0092B-C50C-407E-A947-70E740481C1C}">
                  <a14:useLocalDpi xmlns:a14="http://schemas.microsoft.com/office/drawing/2010/main" val="0"/>
                </a:ext>
              </a:extLst>
            </a:blip>
            <a:srcRect l="2840" r="4076"/>
            <a:stretch/>
          </p:blipFill>
          <p:spPr>
            <a:xfrm rot="16200000">
              <a:off x="1602761" y="6380972"/>
              <a:ext cx="1216893" cy="1081088"/>
            </a:xfrm>
            <a:prstGeom prst="rect">
              <a:avLst/>
            </a:prstGeom>
          </p:spPr>
        </p:pic>
        <p:pic>
          <p:nvPicPr>
            <p:cNvPr id="12" name="Picture 11" descr="A person with a red line around his face">
              <a:extLst>
                <a:ext uri="{FF2B5EF4-FFF2-40B4-BE49-F238E27FC236}">
                  <a16:creationId xmlns:a16="http://schemas.microsoft.com/office/drawing/2014/main" id="{7FA034A0-BE32-84CA-2487-8D641834A201}"/>
                </a:ext>
              </a:extLst>
            </p:cNvPr>
            <p:cNvPicPr>
              <a:picLocks noChangeAspect="1"/>
            </p:cNvPicPr>
            <p:nvPr/>
          </p:nvPicPr>
          <p:blipFill rotWithShape="1">
            <a:blip r:embed="rId9">
              <a:extLst>
                <a:ext uri="{28A0092B-C50C-407E-A947-70E740481C1C}">
                  <a14:useLocalDpi xmlns:a14="http://schemas.microsoft.com/office/drawing/2010/main" val="0"/>
                </a:ext>
              </a:extLst>
            </a:blip>
            <a:srcRect l="2230" t="874" r="4843"/>
            <a:stretch/>
          </p:blipFill>
          <p:spPr>
            <a:xfrm rot="16200000">
              <a:off x="3589883" y="6371164"/>
              <a:ext cx="1205989" cy="1081081"/>
            </a:xfrm>
            <a:prstGeom prst="rect">
              <a:avLst/>
            </a:prstGeom>
          </p:spPr>
        </p:pic>
        <p:pic>
          <p:nvPicPr>
            <p:cNvPr id="13" name="Picture 12" descr="A person's face with a red line">
              <a:extLst>
                <a:ext uri="{FF2B5EF4-FFF2-40B4-BE49-F238E27FC236}">
                  <a16:creationId xmlns:a16="http://schemas.microsoft.com/office/drawing/2014/main" id="{ACD90D53-AFF7-FE11-65FE-AE0FE029D83E}"/>
                </a:ext>
              </a:extLst>
            </p:cNvPr>
            <p:cNvPicPr>
              <a:picLocks noChangeAspect="1"/>
            </p:cNvPicPr>
            <p:nvPr/>
          </p:nvPicPr>
          <p:blipFill rotWithShape="1">
            <a:blip r:embed="rId10">
              <a:extLst>
                <a:ext uri="{28A0092B-C50C-407E-A947-70E740481C1C}">
                  <a14:useLocalDpi xmlns:a14="http://schemas.microsoft.com/office/drawing/2010/main" val="0"/>
                </a:ext>
              </a:extLst>
            </a:blip>
            <a:srcRect l="4381" r="6511"/>
            <a:stretch/>
          </p:blipFill>
          <p:spPr>
            <a:xfrm rot="16200000">
              <a:off x="5586524" y="6390897"/>
              <a:ext cx="1171280" cy="1076325"/>
            </a:xfrm>
            <a:prstGeom prst="rect">
              <a:avLst/>
            </a:prstGeom>
          </p:spPr>
        </p:pic>
        <p:pic>
          <p:nvPicPr>
            <p:cNvPr id="14" name="Picture 13" descr="A person's face with a red line">
              <a:extLst>
                <a:ext uri="{FF2B5EF4-FFF2-40B4-BE49-F238E27FC236}">
                  <a16:creationId xmlns:a16="http://schemas.microsoft.com/office/drawing/2014/main" id="{ADB6C57E-3269-022C-F005-74D77978ED7C}"/>
                </a:ext>
              </a:extLst>
            </p:cNvPr>
            <p:cNvPicPr>
              <a:picLocks noChangeAspect="1"/>
            </p:cNvPicPr>
            <p:nvPr/>
          </p:nvPicPr>
          <p:blipFill rotWithShape="1">
            <a:blip r:embed="rId11">
              <a:extLst>
                <a:ext uri="{28A0092B-C50C-407E-A947-70E740481C1C}">
                  <a14:useLocalDpi xmlns:a14="http://schemas.microsoft.com/office/drawing/2010/main" val="0"/>
                </a:ext>
              </a:extLst>
            </a:blip>
            <a:srcRect l="6468" r="6004"/>
            <a:stretch/>
          </p:blipFill>
          <p:spPr>
            <a:xfrm rot="16200000">
              <a:off x="7572992" y="6400831"/>
              <a:ext cx="1160933" cy="1066800"/>
            </a:xfrm>
            <a:prstGeom prst="rect">
              <a:avLst/>
            </a:prstGeom>
          </p:spPr>
        </p:pic>
        <p:pic>
          <p:nvPicPr>
            <p:cNvPr id="15" name="Picture 14" descr="A person with a red line around his face">
              <a:extLst>
                <a:ext uri="{FF2B5EF4-FFF2-40B4-BE49-F238E27FC236}">
                  <a16:creationId xmlns:a16="http://schemas.microsoft.com/office/drawing/2014/main" id="{4CB1BB43-8D8D-CB29-0FFB-73EECBF839AA}"/>
                </a:ext>
              </a:extLst>
            </p:cNvPr>
            <p:cNvPicPr>
              <a:picLocks noChangeAspect="1"/>
            </p:cNvPicPr>
            <p:nvPr/>
          </p:nvPicPr>
          <p:blipFill rotWithShape="1">
            <a:blip r:embed="rId12">
              <a:extLst>
                <a:ext uri="{28A0092B-C50C-407E-A947-70E740481C1C}">
                  <a14:useLocalDpi xmlns:a14="http://schemas.microsoft.com/office/drawing/2010/main" val="0"/>
                </a:ext>
              </a:extLst>
            </a:blip>
            <a:srcRect l="6082" r="4811"/>
            <a:stretch/>
          </p:blipFill>
          <p:spPr>
            <a:xfrm rot="16200000">
              <a:off x="9529361" y="6405084"/>
              <a:ext cx="1192486" cy="105727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11EC26D-9B59-F7E4-CF0E-36C3E4FACBA6}"/>
                    </a:ext>
                  </a:extLst>
                </p:cNvPr>
                <p:cNvSpPr txBox="1"/>
                <p:nvPr/>
              </p:nvSpPr>
              <p:spPr>
                <a:xfrm>
                  <a:off x="1672040" y="7423033"/>
                  <a:ext cx="11822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=−1.2</m:t>
                        </m:r>
                      </m:oMath>
                    </m:oMathPara>
                  </a14:m>
                  <a:endParaRPr lang="en-US" dirty="0"/>
                </a:p>
              </p:txBody>
            </p:sp>
          </mc:Choice>
          <mc:Fallback xmlns="">
            <p:sp>
              <p:nvSpPr>
                <p:cNvPr id="33" name="TextBox 32">
                  <a:extLst>
                    <a:ext uri="{FF2B5EF4-FFF2-40B4-BE49-F238E27FC236}">
                      <a16:creationId xmlns:a16="http://schemas.microsoft.com/office/drawing/2014/main" id="{DFCD635E-5D43-8309-E3B2-B4EDA70F2160}"/>
                    </a:ext>
                  </a:extLst>
                </p:cNvPr>
                <p:cNvSpPr txBox="1">
                  <a:spLocks noRot="1" noChangeAspect="1" noMove="1" noResize="1" noEditPoints="1" noAdjustHandles="1" noChangeArrowheads="1" noChangeShapeType="1" noTextEdit="1"/>
                </p:cNvSpPr>
                <p:nvPr/>
              </p:nvSpPr>
              <p:spPr>
                <a:xfrm>
                  <a:off x="1672040" y="7423033"/>
                  <a:ext cx="118225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16798D7-F776-6703-5B65-85F874D516FF}"/>
                    </a:ext>
                  </a:extLst>
                </p:cNvPr>
                <p:cNvSpPr txBox="1"/>
                <p:nvPr/>
              </p:nvSpPr>
              <p:spPr>
                <a:xfrm>
                  <a:off x="3653021" y="7423033"/>
                  <a:ext cx="11822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=−0.6</m:t>
                        </m:r>
                      </m:oMath>
                    </m:oMathPara>
                  </a14:m>
                  <a:endParaRPr lang="en-US" dirty="0"/>
                </a:p>
              </p:txBody>
            </p:sp>
          </mc:Choice>
          <mc:Fallback xmlns="">
            <p:sp>
              <p:nvSpPr>
                <p:cNvPr id="34" name="TextBox 33">
                  <a:extLst>
                    <a:ext uri="{FF2B5EF4-FFF2-40B4-BE49-F238E27FC236}">
                      <a16:creationId xmlns:a16="http://schemas.microsoft.com/office/drawing/2014/main" id="{B8F4062B-617C-4FB4-6EE8-7E693374AB01}"/>
                    </a:ext>
                  </a:extLst>
                </p:cNvPr>
                <p:cNvSpPr txBox="1">
                  <a:spLocks noRot="1" noChangeAspect="1" noMove="1" noResize="1" noEditPoints="1" noAdjustHandles="1" noChangeArrowheads="1" noChangeShapeType="1" noTextEdit="1"/>
                </p:cNvSpPr>
                <p:nvPr/>
              </p:nvSpPr>
              <p:spPr>
                <a:xfrm>
                  <a:off x="3653021" y="7423033"/>
                  <a:ext cx="118225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DF66F8C-4526-52DC-682C-6395CF7E05DE}"/>
                    </a:ext>
                  </a:extLst>
                </p:cNvPr>
                <p:cNvSpPr txBox="1"/>
                <p:nvPr/>
              </p:nvSpPr>
              <p:spPr>
                <a:xfrm>
                  <a:off x="5634002" y="7422940"/>
                  <a:ext cx="11822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m:t>
                        </m:r>
                      </m:oMath>
                    </m:oMathPara>
                  </a14:m>
                  <a:endParaRPr lang="en-US" dirty="0"/>
                </a:p>
              </p:txBody>
            </p:sp>
          </mc:Choice>
          <mc:Fallback xmlns="">
            <p:sp>
              <p:nvSpPr>
                <p:cNvPr id="35" name="TextBox 34">
                  <a:extLst>
                    <a:ext uri="{FF2B5EF4-FFF2-40B4-BE49-F238E27FC236}">
                      <a16:creationId xmlns:a16="http://schemas.microsoft.com/office/drawing/2014/main" id="{AD91D865-EDFC-3EE1-8893-F5A707B12847}"/>
                    </a:ext>
                  </a:extLst>
                </p:cNvPr>
                <p:cNvSpPr txBox="1">
                  <a:spLocks noRot="1" noChangeAspect="1" noMove="1" noResize="1" noEditPoints="1" noAdjustHandles="1" noChangeArrowheads="1" noChangeShapeType="1" noTextEdit="1"/>
                </p:cNvSpPr>
                <p:nvPr/>
              </p:nvSpPr>
              <p:spPr>
                <a:xfrm>
                  <a:off x="5634002" y="7422940"/>
                  <a:ext cx="1182255"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B5C6CDB-9864-2437-CD88-5E21AA63AE54}"/>
                    </a:ext>
                  </a:extLst>
                </p:cNvPr>
                <p:cNvSpPr txBox="1"/>
                <p:nvPr/>
              </p:nvSpPr>
              <p:spPr>
                <a:xfrm>
                  <a:off x="7614983" y="7422819"/>
                  <a:ext cx="11822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=0.6</m:t>
                        </m:r>
                      </m:oMath>
                    </m:oMathPara>
                  </a14:m>
                  <a:endParaRPr lang="en-US" dirty="0"/>
                </a:p>
              </p:txBody>
            </p:sp>
          </mc:Choice>
          <mc:Fallback xmlns="">
            <p:sp>
              <p:nvSpPr>
                <p:cNvPr id="36" name="TextBox 35">
                  <a:extLst>
                    <a:ext uri="{FF2B5EF4-FFF2-40B4-BE49-F238E27FC236}">
                      <a16:creationId xmlns:a16="http://schemas.microsoft.com/office/drawing/2014/main" id="{FA9FB690-3853-5BF4-2AD6-A76AE30D7A67}"/>
                    </a:ext>
                  </a:extLst>
                </p:cNvPr>
                <p:cNvSpPr txBox="1">
                  <a:spLocks noRot="1" noChangeAspect="1" noMove="1" noResize="1" noEditPoints="1" noAdjustHandles="1" noChangeArrowheads="1" noChangeShapeType="1" noTextEdit="1"/>
                </p:cNvSpPr>
                <p:nvPr/>
              </p:nvSpPr>
              <p:spPr>
                <a:xfrm>
                  <a:off x="7614983" y="7422819"/>
                  <a:ext cx="1182255"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B25FBC3-E561-B168-23EC-5739A0E05F8E}"/>
                    </a:ext>
                  </a:extLst>
                </p:cNvPr>
                <p:cNvSpPr txBox="1"/>
                <p:nvPr/>
              </p:nvSpPr>
              <p:spPr>
                <a:xfrm>
                  <a:off x="9567389" y="7422819"/>
                  <a:ext cx="11822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=1.2</m:t>
                        </m:r>
                      </m:oMath>
                    </m:oMathPara>
                  </a14:m>
                  <a:endParaRPr lang="en-US" dirty="0"/>
                </a:p>
              </p:txBody>
            </p:sp>
          </mc:Choice>
          <mc:Fallback xmlns="">
            <p:sp>
              <p:nvSpPr>
                <p:cNvPr id="37" name="TextBox 36">
                  <a:extLst>
                    <a:ext uri="{FF2B5EF4-FFF2-40B4-BE49-F238E27FC236}">
                      <a16:creationId xmlns:a16="http://schemas.microsoft.com/office/drawing/2014/main" id="{10DCB321-FC8B-3EB4-19FC-FF84121AE958}"/>
                    </a:ext>
                  </a:extLst>
                </p:cNvPr>
                <p:cNvSpPr txBox="1">
                  <a:spLocks noRot="1" noChangeAspect="1" noMove="1" noResize="1" noEditPoints="1" noAdjustHandles="1" noChangeArrowheads="1" noChangeShapeType="1" noTextEdit="1"/>
                </p:cNvSpPr>
                <p:nvPr/>
              </p:nvSpPr>
              <p:spPr>
                <a:xfrm>
                  <a:off x="9567389" y="7422819"/>
                  <a:ext cx="1182255" cy="369332"/>
                </a:xfrm>
                <a:prstGeom prst="rect">
                  <a:avLst/>
                </a:prstGeom>
                <a:blipFill>
                  <a:blip r:embed="rId17"/>
                  <a:stretch>
                    <a:fillRect/>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199E0E3F-8FFC-CE52-BF16-9FA024674CDE}"/>
              </a:ext>
            </a:extLst>
          </p:cNvPr>
          <p:cNvSpPr txBox="1"/>
          <p:nvPr/>
        </p:nvSpPr>
        <p:spPr>
          <a:xfrm>
            <a:off x="1240971" y="903514"/>
            <a:ext cx="1360715" cy="381000"/>
          </a:xfrm>
          <a:prstGeom prst="rect">
            <a:avLst/>
          </a:prstGeom>
          <a:noFill/>
        </p:spPr>
        <p:txBody>
          <a:bodyPr wrap="square" rtlCol="0">
            <a:spAutoFit/>
          </a:bodyPr>
          <a:lstStyle/>
          <a:p>
            <a:r>
              <a:rPr lang="en-US" dirty="0"/>
              <a:t>Figure:5</a:t>
            </a:r>
          </a:p>
        </p:txBody>
      </p:sp>
    </p:spTree>
    <p:extLst>
      <p:ext uri="{BB962C8B-B14F-4D97-AF65-F5344CB8AC3E}">
        <p14:creationId xmlns:p14="http://schemas.microsoft.com/office/powerpoint/2010/main" val="3575943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0FFF294-7730-39BA-9980-B18BCAD1FBBF}"/>
              </a:ext>
            </a:extLst>
          </p:cNvPr>
          <p:cNvGrpSpPr/>
          <p:nvPr/>
        </p:nvGrpSpPr>
        <p:grpSpPr>
          <a:xfrm>
            <a:off x="0" y="1354602"/>
            <a:ext cx="12340268" cy="6139486"/>
            <a:chOff x="148117" y="988570"/>
            <a:chExt cx="12340268" cy="6139486"/>
          </a:xfrm>
        </p:grpSpPr>
        <p:pic>
          <p:nvPicPr>
            <p:cNvPr id="5" name="Picture 4" descr="A diagram of a graph&#10;&#10;Description automatically generated">
              <a:extLst>
                <a:ext uri="{FF2B5EF4-FFF2-40B4-BE49-F238E27FC236}">
                  <a16:creationId xmlns:a16="http://schemas.microsoft.com/office/drawing/2014/main" id="{1A0F2057-9EF8-1011-5846-F4835B6AC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17" y="988570"/>
              <a:ext cx="4000169" cy="2998984"/>
            </a:xfrm>
            <a:prstGeom prst="rect">
              <a:avLst/>
            </a:prstGeom>
          </p:spPr>
        </p:pic>
        <p:pic>
          <p:nvPicPr>
            <p:cNvPr id="6" name="Picture 5" descr="A graph of a mathematical equation&#10;&#10;Description automatically generated with medium confidence">
              <a:extLst>
                <a:ext uri="{FF2B5EF4-FFF2-40B4-BE49-F238E27FC236}">
                  <a16:creationId xmlns:a16="http://schemas.microsoft.com/office/drawing/2014/main" id="{BFC3AB6B-90CF-C83A-C2AA-40B2CC691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167" y="988570"/>
              <a:ext cx="4000169" cy="2998984"/>
            </a:xfrm>
            <a:prstGeom prst="rect">
              <a:avLst/>
            </a:prstGeom>
          </p:spPr>
        </p:pic>
        <p:pic>
          <p:nvPicPr>
            <p:cNvPr id="7" name="Picture 6" descr="A diagram of a mathematical equation&#10;&#10;Description automatically generated">
              <a:extLst>
                <a:ext uri="{FF2B5EF4-FFF2-40B4-BE49-F238E27FC236}">
                  <a16:creationId xmlns:a16="http://schemas.microsoft.com/office/drawing/2014/main" id="{2D1E146B-FE5D-9DA6-23C7-39AD8462C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8216" y="988570"/>
              <a:ext cx="4000169" cy="2998984"/>
            </a:xfrm>
            <a:prstGeom prst="rect">
              <a:avLst/>
            </a:prstGeom>
          </p:spPr>
        </p:pic>
        <p:pic>
          <p:nvPicPr>
            <p:cNvPr id="8" name="Picture 7">
              <a:extLst>
                <a:ext uri="{FF2B5EF4-FFF2-40B4-BE49-F238E27FC236}">
                  <a16:creationId xmlns:a16="http://schemas.microsoft.com/office/drawing/2014/main" id="{6F318E14-E817-E6F7-72CA-7119AF9953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8117" y="4129073"/>
              <a:ext cx="4000169" cy="2998983"/>
            </a:xfrm>
            <a:prstGeom prst="rect">
              <a:avLst/>
            </a:prstGeom>
          </p:spPr>
        </p:pic>
        <p:pic>
          <p:nvPicPr>
            <p:cNvPr id="9" name="Picture 8">
              <a:extLst>
                <a:ext uri="{FF2B5EF4-FFF2-40B4-BE49-F238E27FC236}">
                  <a16:creationId xmlns:a16="http://schemas.microsoft.com/office/drawing/2014/main" id="{E05F264E-7F16-0F5B-8491-947F8B87AC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318167" y="4129073"/>
              <a:ext cx="4000169" cy="2998983"/>
            </a:xfrm>
            <a:prstGeom prst="rect">
              <a:avLst/>
            </a:prstGeom>
          </p:spPr>
        </p:pic>
        <p:pic>
          <p:nvPicPr>
            <p:cNvPr id="10" name="Picture 9">
              <a:extLst>
                <a:ext uri="{FF2B5EF4-FFF2-40B4-BE49-F238E27FC236}">
                  <a16:creationId xmlns:a16="http://schemas.microsoft.com/office/drawing/2014/main" id="{939A9792-E964-CB29-B266-47F903B283F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88216" y="4129073"/>
              <a:ext cx="4000169" cy="2998983"/>
            </a:xfrm>
            <a:prstGeom prst="rect">
              <a:avLst/>
            </a:prstGeom>
          </p:spPr>
        </p:pic>
      </p:grpSp>
      <p:sp>
        <p:nvSpPr>
          <p:cNvPr id="11" name="TextBox 10">
            <a:extLst>
              <a:ext uri="{FF2B5EF4-FFF2-40B4-BE49-F238E27FC236}">
                <a16:creationId xmlns:a16="http://schemas.microsoft.com/office/drawing/2014/main" id="{C888BF32-D959-7A05-B096-033774208AA0}"/>
              </a:ext>
            </a:extLst>
          </p:cNvPr>
          <p:cNvSpPr txBox="1"/>
          <p:nvPr/>
        </p:nvSpPr>
        <p:spPr>
          <a:xfrm>
            <a:off x="1240971" y="903514"/>
            <a:ext cx="1360715" cy="381000"/>
          </a:xfrm>
          <a:prstGeom prst="rect">
            <a:avLst/>
          </a:prstGeom>
          <a:noFill/>
        </p:spPr>
        <p:txBody>
          <a:bodyPr wrap="square" rtlCol="0">
            <a:spAutoFit/>
          </a:bodyPr>
          <a:lstStyle/>
          <a:p>
            <a:r>
              <a:rPr lang="en-US" dirty="0"/>
              <a:t>Figure:6</a:t>
            </a:r>
          </a:p>
        </p:txBody>
      </p:sp>
    </p:spTree>
    <p:extLst>
      <p:ext uri="{BB962C8B-B14F-4D97-AF65-F5344CB8AC3E}">
        <p14:creationId xmlns:p14="http://schemas.microsoft.com/office/powerpoint/2010/main" val="4281411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E1CD5492-1917-5321-697C-28044FC48C2A}"/>
              </a:ext>
            </a:extLst>
          </p:cNvPr>
          <p:cNvSpPr txBox="1"/>
          <p:nvPr/>
        </p:nvSpPr>
        <p:spPr>
          <a:xfrm>
            <a:off x="1240971" y="903514"/>
            <a:ext cx="1360715" cy="381000"/>
          </a:xfrm>
          <a:prstGeom prst="rect">
            <a:avLst/>
          </a:prstGeom>
          <a:noFill/>
        </p:spPr>
        <p:txBody>
          <a:bodyPr wrap="square" rtlCol="0">
            <a:spAutoFit/>
          </a:bodyPr>
          <a:lstStyle/>
          <a:p>
            <a:r>
              <a:rPr lang="en-US" dirty="0"/>
              <a:t>Figure:7</a:t>
            </a:r>
          </a:p>
        </p:txBody>
      </p:sp>
      <p:grpSp>
        <p:nvGrpSpPr>
          <p:cNvPr id="130" name="Group 129">
            <a:extLst>
              <a:ext uri="{FF2B5EF4-FFF2-40B4-BE49-F238E27FC236}">
                <a16:creationId xmlns:a16="http://schemas.microsoft.com/office/drawing/2014/main" id="{C3CE744F-389B-39E4-2FA0-AD6998FA4F6D}"/>
              </a:ext>
            </a:extLst>
          </p:cNvPr>
          <p:cNvGrpSpPr/>
          <p:nvPr/>
        </p:nvGrpSpPr>
        <p:grpSpPr>
          <a:xfrm>
            <a:off x="1240972" y="2742322"/>
            <a:ext cx="10056368" cy="3013046"/>
            <a:chOff x="1240972" y="2742322"/>
            <a:chExt cx="10056368" cy="3013046"/>
          </a:xfrm>
        </p:grpSpPr>
        <p:grpSp>
          <p:nvGrpSpPr>
            <p:cNvPr id="2" name="Group 1">
              <a:extLst>
                <a:ext uri="{FF2B5EF4-FFF2-40B4-BE49-F238E27FC236}">
                  <a16:creationId xmlns:a16="http://schemas.microsoft.com/office/drawing/2014/main" id="{D9170BE8-8372-F096-FAA7-FEE6A0C33B1C}"/>
                </a:ext>
              </a:extLst>
            </p:cNvPr>
            <p:cNvGrpSpPr/>
            <p:nvPr/>
          </p:nvGrpSpPr>
          <p:grpSpPr>
            <a:xfrm>
              <a:off x="3067799" y="2761372"/>
              <a:ext cx="1936670" cy="2990720"/>
              <a:chOff x="1824114" y="50829"/>
              <a:chExt cx="1936670" cy="2990720"/>
            </a:xfrm>
          </p:grpSpPr>
          <p:pic>
            <p:nvPicPr>
              <p:cNvPr id="4" name="Picture 3">
                <a:extLst>
                  <a:ext uri="{FF2B5EF4-FFF2-40B4-BE49-F238E27FC236}">
                    <a16:creationId xmlns:a16="http://schemas.microsoft.com/office/drawing/2014/main" id="{CD87747D-DF33-676D-97C6-C834CCD101AE}"/>
                  </a:ext>
                </a:extLst>
              </p:cNvPr>
              <p:cNvPicPr>
                <a:picLocks noChangeAspect="1"/>
              </p:cNvPicPr>
              <p:nvPr/>
            </p:nvPicPr>
            <p:blipFill rotWithShape="1">
              <a:blip r:embed="rId2"/>
              <a:srcRect l="12501" t="20095" r="48097"/>
              <a:stretch/>
            </p:blipFill>
            <p:spPr>
              <a:xfrm>
                <a:off x="2763800" y="887892"/>
                <a:ext cx="483392" cy="735221"/>
              </a:xfrm>
              <a:prstGeom prst="rect">
                <a:avLst/>
              </a:prstGeom>
              <a:ln>
                <a:noFill/>
              </a:ln>
            </p:spPr>
          </p:pic>
          <p:grpSp>
            <p:nvGrpSpPr>
              <p:cNvPr id="5" name="Group 4">
                <a:extLst>
                  <a:ext uri="{FF2B5EF4-FFF2-40B4-BE49-F238E27FC236}">
                    <a16:creationId xmlns:a16="http://schemas.microsoft.com/office/drawing/2014/main" id="{51A46937-76C2-6569-90BB-DCD258F6EFB6}"/>
                  </a:ext>
                </a:extLst>
              </p:cNvPr>
              <p:cNvGrpSpPr/>
              <p:nvPr/>
            </p:nvGrpSpPr>
            <p:grpSpPr>
              <a:xfrm>
                <a:off x="3308079" y="883131"/>
                <a:ext cx="442354" cy="735221"/>
                <a:chOff x="6949895" y="2314458"/>
                <a:chExt cx="442354" cy="735221"/>
              </a:xfrm>
            </p:grpSpPr>
            <p:sp>
              <p:nvSpPr>
                <p:cNvPr id="27" name="Rectangle 26">
                  <a:extLst>
                    <a:ext uri="{FF2B5EF4-FFF2-40B4-BE49-F238E27FC236}">
                      <a16:creationId xmlns:a16="http://schemas.microsoft.com/office/drawing/2014/main" id="{00D2B927-218F-C41B-E728-7B0C852E1B35}"/>
                    </a:ext>
                  </a:extLst>
                </p:cNvPr>
                <p:cNvSpPr/>
                <p:nvPr/>
              </p:nvSpPr>
              <p:spPr>
                <a:xfrm>
                  <a:off x="6951277" y="2316524"/>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DCD174F9-9242-83A2-BF34-7723E8DAE7D6}"/>
                    </a:ext>
                  </a:extLst>
                </p:cNvPr>
                <p:cNvPicPr>
                  <a:picLocks noChangeAspect="1"/>
                </p:cNvPicPr>
                <p:nvPr/>
              </p:nvPicPr>
              <p:blipFill rotWithShape="1">
                <a:blip r:embed="rId3">
                  <a:clrChange>
                    <a:clrFrom>
                      <a:srgbClr val="FFFFFF"/>
                    </a:clrFrom>
                    <a:clrTo>
                      <a:srgbClr val="FFFFFF">
                        <a:alpha val="0"/>
                      </a:srgbClr>
                    </a:clrTo>
                  </a:clrChange>
                </a:blip>
                <a:srcRect l="51444" t="20095" r="12499"/>
                <a:stretch/>
              </p:blipFill>
              <p:spPr>
                <a:xfrm>
                  <a:off x="6949895" y="2314458"/>
                  <a:ext cx="442354" cy="735221"/>
                </a:xfrm>
                <a:prstGeom prst="rect">
                  <a:avLst/>
                </a:prstGeom>
                <a:ln>
                  <a:noFill/>
                </a:ln>
              </p:spPr>
            </p:pic>
          </p:grpSp>
          <p:pic>
            <p:nvPicPr>
              <p:cNvPr id="6" name="Picture 5">
                <a:extLst>
                  <a:ext uri="{FF2B5EF4-FFF2-40B4-BE49-F238E27FC236}">
                    <a16:creationId xmlns:a16="http://schemas.microsoft.com/office/drawing/2014/main" id="{179769AF-C7EC-E3B4-1E69-7BA1B76299EF}"/>
                  </a:ext>
                </a:extLst>
              </p:cNvPr>
              <p:cNvPicPr>
                <a:picLocks noChangeAspect="1"/>
              </p:cNvPicPr>
              <p:nvPr/>
            </p:nvPicPr>
            <p:blipFill rotWithShape="1">
              <a:blip r:embed="rId4"/>
              <a:srcRect l="12500" t="20097" r="47564"/>
              <a:stretch/>
            </p:blipFill>
            <p:spPr>
              <a:xfrm>
                <a:off x="1824346" y="1601336"/>
                <a:ext cx="489943" cy="735199"/>
              </a:xfrm>
              <a:prstGeom prst="rect">
                <a:avLst/>
              </a:prstGeom>
              <a:ln>
                <a:noFill/>
              </a:ln>
            </p:spPr>
          </p:pic>
          <p:pic>
            <p:nvPicPr>
              <p:cNvPr id="7" name="Picture 6">
                <a:extLst>
                  <a:ext uri="{FF2B5EF4-FFF2-40B4-BE49-F238E27FC236}">
                    <a16:creationId xmlns:a16="http://schemas.microsoft.com/office/drawing/2014/main" id="{2F367163-3CB8-F794-F7F6-F5D376E03809}"/>
                  </a:ext>
                </a:extLst>
              </p:cNvPr>
              <p:cNvPicPr>
                <a:picLocks noChangeAspect="1"/>
              </p:cNvPicPr>
              <p:nvPr/>
            </p:nvPicPr>
            <p:blipFill rotWithShape="1">
              <a:blip r:embed="rId5"/>
              <a:srcRect l="12501" t="20959" r="48097"/>
              <a:stretch/>
            </p:blipFill>
            <p:spPr>
              <a:xfrm>
                <a:off x="2764645" y="1612881"/>
                <a:ext cx="483392" cy="727266"/>
              </a:xfrm>
              <a:prstGeom prst="rect">
                <a:avLst/>
              </a:prstGeom>
              <a:ln>
                <a:noFill/>
              </a:ln>
            </p:spPr>
          </p:pic>
          <p:grpSp>
            <p:nvGrpSpPr>
              <p:cNvPr id="8" name="Group 7">
                <a:extLst>
                  <a:ext uri="{FF2B5EF4-FFF2-40B4-BE49-F238E27FC236}">
                    <a16:creationId xmlns:a16="http://schemas.microsoft.com/office/drawing/2014/main" id="{15B1B8E8-D3B6-59D5-B7E4-D8770B5C23FA}"/>
                  </a:ext>
                </a:extLst>
              </p:cNvPr>
              <p:cNvGrpSpPr/>
              <p:nvPr/>
            </p:nvGrpSpPr>
            <p:grpSpPr>
              <a:xfrm>
                <a:off x="2378870" y="888011"/>
                <a:ext cx="436564" cy="734491"/>
                <a:chOff x="5922313" y="2319338"/>
                <a:chExt cx="436564" cy="734491"/>
              </a:xfrm>
            </p:grpSpPr>
            <p:sp>
              <p:nvSpPr>
                <p:cNvPr id="25" name="Rectangle 24">
                  <a:extLst>
                    <a:ext uri="{FF2B5EF4-FFF2-40B4-BE49-F238E27FC236}">
                      <a16:creationId xmlns:a16="http://schemas.microsoft.com/office/drawing/2014/main" id="{7A02816E-3FCB-9BCE-B8FA-B854E905FCFB}"/>
                    </a:ext>
                  </a:extLst>
                </p:cNvPr>
                <p:cNvSpPr/>
                <p:nvPr/>
              </p:nvSpPr>
              <p:spPr>
                <a:xfrm>
                  <a:off x="5924738" y="2324898"/>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AF5246F-E844-9C8A-6085-136D7E40D731}"/>
                    </a:ext>
                  </a:extLst>
                </p:cNvPr>
                <p:cNvPicPr>
                  <a:picLocks noChangeAspect="1"/>
                </p:cNvPicPr>
                <p:nvPr/>
              </p:nvPicPr>
              <p:blipFill rotWithShape="1">
                <a:blip r:embed="rId6">
                  <a:clrChange>
                    <a:clrFrom>
                      <a:srgbClr val="FFFFFF"/>
                    </a:clrFrom>
                    <a:clrTo>
                      <a:srgbClr val="FFFFFF">
                        <a:alpha val="0"/>
                      </a:srgbClr>
                    </a:clrTo>
                  </a:clrChange>
                </a:blip>
                <a:srcRect l="51915" t="20175" r="12500"/>
                <a:stretch/>
              </p:blipFill>
              <p:spPr>
                <a:xfrm>
                  <a:off x="5922313" y="2319338"/>
                  <a:ext cx="436564" cy="734491"/>
                </a:xfrm>
                <a:prstGeom prst="rect">
                  <a:avLst/>
                </a:prstGeom>
                <a:ln>
                  <a:noFill/>
                </a:ln>
              </p:spPr>
            </p:pic>
          </p:grpSp>
          <p:grpSp>
            <p:nvGrpSpPr>
              <p:cNvPr id="9" name="Group 8">
                <a:extLst>
                  <a:ext uri="{FF2B5EF4-FFF2-40B4-BE49-F238E27FC236}">
                    <a16:creationId xmlns:a16="http://schemas.microsoft.com/office/drawing/2014/main" id="{48127897-7DA3-1525-4B0B-E2EBC7D7E395}"/>
                  </a:ext>
                </a:extLst>
              </p:cNvPr>
              <p:cNvGrpSpPr/>
              <p:nvPr/>
            </p:nvGrpSpPr>
            <p:grpSpPr>
              <a:xfrm>
                <a:off x="2378882" y="1607724"/>
                <a:ext cx="436552" cy="734491"/>
                <a:chOff x="5922325" y="3296963"/>
                <a:chExt cx="436552" cy="734491"/>
              </a:xfrm>
            </p:grpSpPr>
            <p:sp>
              <p:nvSpPr>
                <p:cNvPr id="23" name="Rectangle 22">
                  <a:extLst>
                    <a:ext uri="{FF2B5EF4-FFF2-40B4-BE49-F238E27FC236}">
                      <a16:creationId xmlns:a16="http://schemas.microsoft.com/office/drawing/2014/main" id="{6F8E1FCE-FA55-7C6A-D6FC-01B65DBBB401}"/>
                    </a:ext>
                  </a:extLst>
                </p:cNvPr>
                <p:cNvSpPr/>
                <p:nvPr/>
              </p:nvSpPr>
              <p:spPr>
                <a:xfrm>
                  <a:off x="5924580" y="3301775"/>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AE285E9-F4A6-A6C2-E5BD-184BFA184A21}"/>
                    </a:ext>
                  </a:extLst>
                </p:cNvPr>
                <p:cNvPicPr>
                  <a:picLocks noChangeAspect="1"/>
                </p:cNvPicPr>
                <p:nvPr/>
              </p:nvPicPr>
              <p:blipFill rotWithShape="1">
                <a:blip r:embed="rId7">
                  <a:clrChange>
                    <a:clrFrom>
                      <a:srgbClr val="FFFFFF"/>
                    </a:clrFrom>
                    <a:clrTo>
                      <a:srgbClr val="FFFFFF">
                        <a:alpha val="0"/>
                      </a:srgbClr>
                    </a:clrTo>
                  </a:clrChange>
                </a:blip>
                <a:srcRect l="51916" t="20174" r="12500"/>
                <a:stretch/>
              </p:blipFill>
              <p:spPr>
                <a:xfrm>
                  <a:off x="5922325" y="3296963"/>
                  <a:ext cx="436552" cy="734491"/>
                </a:xfrm>
                <a:prstGeom prst="rect">
                  <a:avLst/>
                </a:prstGeom>
                <a:ln>
                  <a:noFill/>
                </a:ln>
              </p:spPr>
            </p:pic>
          </p:grpSp>
          <p:pic>
            <p:nvPicPr>
              <p:cNvPr id="10" name="Picture 9">
                <a:extLst>
                  <a:ext uri="{FF2B5EF4-FFF2-40B4-BE49-F238E27FC236}">
                    <a16:creationId xmlns:a16="http://schemas.microsoft.com/office/drawing/2014/main" id="{C241AD2A-BEF5-21D8-13C4-0A4143F481D2}"/>
                  </a:ext>
                </a:extLst>
              </p:cNvPr>
              <p:cNvPicPr>
                <a:picLocks noChangeAspect="1"/>
              </p:cNvPicPr>
              <p:nvPr/>
            </p:nvPicPr>
            <p:blipFill rotWithShape="1">
              <a:blip r:embed="rId8"/>
              <a:srcRect l="12500" t="20822" r="47700"/>
              <a:stretch/>
            </p:blipFill>
            <p:spPr>
              <a:xfrm>
                <a:off x="2429869" y="2311215"/>
                <a:ext cx="488274" cy="728532"/>
              </a:xfrm>
              <a:prstGeom prst="rect">
                <a:avLst/>
              </a:prstGeom>
              <a:ln>
                <a:noFill/>
              </a:ln>
            </p:spPr>
          </p:pic>
          <p:grpSp>
            <p:nvGrpSpPr>
              <p:cNvPr id="11" name="Group 10">
                <a:extLst>
                  <a:ext uri="{FF2B5EF4-FFF2-40B4-BE49-F238E27FC236}">
                    <a16:creationId xmlns:a16="http://schemas.microsoft.com/office/drawing/2014/main" id="{5574A80F-EFA7-24E8-D607-44072063FDDD}"/>
                  </a:ext>
                </a:extLst>
              </p:cNvPr>
              <p:cNvGrpSpPr/>
              <p:nvPr/>
            </p:nvGrpSpPr>
            <p:grpSpPr>
              <a:xfrm>
                <a:off x="2981676" y="2306328"/>
                <a:ext cx="439496" cy="735221"/>
                <a:chOff x="6755129" y="4273217"/>
                <a:chExt cx="439496" cy="735221"/>
              </a:xfrm>
            </p:grpSpPr>
            <p:sp>
              <p:nvSpPr>
                <p:cNvPr id="21" name="Rectangle 20">
                  <a:extLst>
                    <a:ext uri="{FF2B5EF4-FFF2-40B4-BE49-F238E27FC236}">
                      <a16:creationId xmlns:a16="http://schemas.microsoft.com/office/drawing/2014/main" id="{0F521C81-BDC6-D250-0B56-7E481B2EACE9}"/>
                    </a:ext>
                  </a:extLst>
                </p:cNvPr>
                <p:cNvSpPr/>
                <p:nvPr/>
              </p:nvSpPr>
              <p:spPr>
                <a:xfrm>
                  <a:off x="6755129" y="4277457"/>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5D30D1D-3F64-1A88-A1D0-07C5B0AF12DA}"/>
                    </a:ext>
                  </a:extLst>
                </p:cNvPr>
                <p:cNvPicPr>
                  <a:picLocks noChangeAspect="1"/>
                </p:cNvPicPr>
                <p:nvPr/>
              </p:nvPicPr>
              <p:blipFill rotWithShape="1">
                <a:blip r:embed="rId9">
                  <a:clrChange>
                    <a:clrFrom>
                      <a:srgbClr val="FFFFFF"/>
                    </a:clrFrom>
                    <a:clrTo>
                      <a:srgbClr val="FFFFFF">
                        <a:alpha val="0"/>
                      </a:srgbClr>
                    </a:clrTo>
                  </a:clrChange>
                </a:blip>
                <a:srcRect l="51676" t="20096" r="12500"/>
                <a:stretch/>
              </p:blipFill>
              <p:spPr>
                <a:xfrm>
                  <a:off x="6755129" y="4273217"/>
                  <a:ext cx="439496" cy="735221"/>
                </a:xfrm>
                <a:prstGeom prst="rect">
                  <a:avLst/>
                </a:prstGeom>
                <a:ln>
                  <a:noFill/>
                </a:ln>
              </p:spPr>
            </p:pic>
          </p:grpSp>
          <p:pic>
            <p:nvPicPr>
              <p:cNvPr id="12" name="Picture 11">
                <a:extLst>
                  <a:ext uri="{FF2B5EF4-FFF2-40B4-BE49-F238E27FC236}">
                    <a16:creationId xmlns:a16="http://schemas.microsoft.com/office/drawing/2014/main" id="{E6BCD38A-9DEC-6F13-151C-DAC046453C65}"/>
                  </a:ext>
                </a:extLst>
              </p:cNvPr>
              <p:cNvPicPr>
                <a:picLocks noChangeAspect="1"/>
              </p:cNvPicPr>
              <p:nvPr/>
            </p:nvPicPr>
            <p:blipFill rotWithShape="1">
              <a:blip r:embed="rId10"/>
              <a:srcRect l="12501" t="20153" r="47564"/>
              <a:stretch/>
            </p:blipFill>
            <p:spPr>
              <a:xfrm>
                <a:off x="1824114" y="883984"/>
                <a:ext cx="489931" cy="734681"/>
              </a:xfrm>
              <a:prstGeom prst="rect">
                <a:avLst/>
              </a:prstGeom>
              <a:ln>
                <a:noFill/>
              </a:ln>
            </p:spPr>
          </p:pic>
          <p:grpSp>
            <p:nvGrpSpPr>
              <p:cNvPr id="13" name="Group 12">
                <a:extLst>
                  <a:ext uri="{FF2B5EF4-FFF2-40B4-BE49-F238E27FC236}">
                    <a16:creationId xmlns:a16="http://schemas.microsoft.com/office/drawing/2014/main" id="{2733E4EF-FE22-8995-5835-0FF6D0D1DB5E}"/>
                  </a:ext>
                </a:extLst>
              </p:cNvPr>
              <p:cNvGrpSpPr/>
              <p:nvPr/>
            </p:nvGrpSpPr>
            <p:grpSpPr>
              <a:xfrm>
                <a:off x="3313538" y="1606051"/>
                <a:ext cx="447246" cy="735221"/>
                <a:chOff x="3313538" y="1606051"/>
                <a:chExt cx="447246" cy="735221"/>
              </a:xfrm>
            </p:grpSpPr>
            <p:sp>
              <p:nvSpPr>
                <p:cNvPr id="19" name="Rectangle 18">
                  <a:extLst>
                    <a:ext uri="{FF2B5EF4-FFF2-40B4-BE49-F238E27FC236}">
                      <a16:creationId xmlns:a16="http://schemas.microsoft.com/office/drawing/2014/main" id="{3E481BF3-7A5B-5DD0-C3E6-E25439A985D4}"/>
                    </a:ext>
                  </a:extLst>
                </p:cNvPr>
                <p:cNvSpPr/>
                <p:nvPr/>
              </p:nvSpPr>
              <p:spPr>
                <a:xfrm>
                  <a:off x="3313538" y="1620350"/>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D806EE9-A1CA-DF1E-1A5A-90A0ECB52C4D}"/>
                    </a:ext>
                  </a:extLst>
                </p:cNvPr>
                <p:cNvPicPr>
                  <a:picLocks noChangeAspect="1"/>
                </p:cNvPicPr>
                <p:nvPr/>
              </p:nvPicPr>
              <p:blipFill rotWithShape="1">
                <a:blip r:embed="rId11">
                  <a:clrChange>
                    <a:clrFrom>
                      <a:srgbClr val="FFFFFF"/>
                    </a:clrFrom>
                    <a:clrTo>
                      <a:srgbClr val="FFFFFF">
                        <a:alpha val="0"/>
                      </a:srgbClr>
                    </a:clrTo>
                  </a:clrChange>
                </a:blip>
                <a:srcRect l="51343" t="20096" r="12500" b="-1"/>
                <a:stretch/>
              </p:blipFill>
              <p:spPr>
                <a:xfrm>
                  <a:off x="3317203" y="1606051"/>
                  <a:ext cx="443581" cy="735221"/>
                </a:xfrm>
                <a:prstGeom prst="rect">
                  <a:avLst/>
                </a:prstGeom>
                <a:ln>
                  <a:noFill/>
                </a:ln>
              </p:spPr>
            </p:pic>
          </p:grpSp>
          <p:pic>
            <p:nvPicPr>
              <p:cNvPr id="14" name="Picture 13">
                <a:extLst>
                  <a:ext uri="{FF2B5EF4-FFF2-40B4-BE49-F238E27FC236}">
                    <a16:creationId xmlns:a16="http://schemas.microsoft.com/office/drawing/2014/main" id="{55FAB341-32B3-0017-B128-C35DBF4BD31A}"/>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20000"/>
                        </a14:imgEffect>
                      </a14:imgLayer>
                    </a14:imgProps>
                  </a:ext>
                </a:extLst>
              </a:blip>
              <a:stretch>
                <a:fillRect/>
              </a:stretch>
            </p:blipFill>
            <p:spPr>
              <a:xfrm>
                <a:off x="2866304" y="116690"/>
                <a:ext cx="742950" cy="742950"/>
              </a:xfrm>
              <a:prstGeom prst="rect">
                <a:avLst/>
              </a:prstGeom>
              <a:ln>
                <a:noFill/>
              </a:ln>
            </p:spPr>
          </p:pic>
          <p:pic>
            <p:nvPicPr>
              <p:cNvPr id="15" name="Picture 14">
                <a:extLst>
                  <a:ext uri="{FF2B5EF4-FFF2-40B4-BE49-F238E27FC236}">
                    <a16:creationId xmlns:a16="http://schemas.microsoft.com/office/drawing/2014/main" id="{310739FF-D5CE-82E2-5ADB-CBCA4787E5E0}"/>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20000"/>
                        </a14:imgEffect>
                      </a14:imgLayer>
                    </a14:imgProps>
                  </a:ext>
                </a:extLst>
              </a:blip>
              <a:stretch>
                <a:fillRect/>
              </a:stretch>
            </p:blipFill>
            <p:spPr>
              <a:xfrm>
                <a:off x="1991786" y="134340"/>
                <a:ext cx="742950" cy="742950"/>
              </a:xfrm>
              <a:prstGeom prst="rect">
                <a:avLst/>
              </a:prstGeom>
              <a:ln>
                <a:noFill/>
              </a:ln>
            </p:spPr>
          </p:pic>
          <p:sp>
            <p:nvSpPr>
              <p:cNvPr id="16" name="TextBox 15">
                <a:extLst>
                  <a:ext uri="{FF2B5EF4-FFF2-40B4-BE49-F238E27FC236}">
                    <a16:creationId xmlns:a16="http://schemas.microsoft.com/office/drawing/2014/main" id="{37A22707-1ECE-F17E-5B20-AE38E250E110}"/>
                  </a:ext>
                </a:extLst>
              </p:cNvPr>
              <p:cNvSpPr txBox="1"/>
              <p:nvPr/>
            </p:nvSpPr>
            <p:spPr>
              <a:xfrm>
                <a:off x="1826710" y="50829"/>
                <a:ext cx="444347" cy="369332"/>
              </a:xfrm>
              <a:prstGeom prst="rect">
                <a:avLst/>
              </a:prstGeom>
              <a:noFill/>
              <a:ln>
                <a:noFill/>
              </a:ln>
            </p:spPr>
            <p:txBody>
              <a:bodyPr wrap="square" rtlCol="0">
                <a:spAutoFit/>
              </a:bodyPr>
              <a:lstStyle/>
              <a:p>
                <a:r>
                  <a:rPr lang="en-US" dirty="0">
                    <a:solidFill>
                      <a:srgbClr val="242424"/>
                    </a:solidFill>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5A915A-B196-09DD-ECD9-E4A4CE0A47AF}"/>
                      </a:ext>
                    </a:extLst>
                  </p:cNvPr>
                  <p:cNvSpPr txBox="1"/>
                  <p:nvPr/>
                </p:nvSpPr>
                <p:spPr>
                  <a:xfrm>
                    <a:off x="2045913" y="679043"/>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- 1.2</a:t>
                    </a:r>
                  </a:p>
                </p:txBody>
              </p:sp>
            </mc:Choice>
            <mc:Fallback xmlns="">
              <p:sp>
                <p:nvSpPr>
                  <p:cNvPr id="101" name="TextBox 100">
                    <a:extLst>
                      <a:ext uri="{FF2B5EF4-FFF2-40B4-BE49-F238E27FC236}">
                        <a16:creationId xmlns:a16="http://schemas.microsoft.com/office/drawing/2014/main" id="{C9831ACA-F4A4-1D8A-0854-30D4D487164F}"/>
                      </a:ext>
                    </a:extLst>
                  </p:cNvPr>
                  <p:cNvSpPr txBox="1">
                    <a:spLocks noRot="1" noChangeAspect="1" noMove="1" noResize="1" noEditPoints="1" noAdjustHandles="1" noChangeArrowheads="1" noChangeShapeType="1" noTextEdit="1"/>
                  </p:cNvSpPr>
                  <p:nvPr/>
                </p:nvSpPr>
                <p:spPr>
                  <a:xfrm>
                    <a:off x="2045913" y="679043"/>
                    <a:ext cx="734108" cy="276999"/>
                  </a:xfrm>
                  <a:prstGeom prst="rect">
                    <a:avLst/>
                  </a:prstGeom>
                  <a:blipFill>
                    <a:blip r:embed="rId27"/>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230B0B-F95E-4E59-02A0-A6E9DE6531CA}"/>
                      </a:ext>
                    </a:extLst>
                  </p:cNvPr>
                  <p:cNvSpPr txBox="1"/>
                  <p:nvPr/>
                </p:nvSpPr>
                <p:spPr>
                  <a:xfrm>
                    <a:off x="2998150" y="671421"/>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1.2</a:t>
                    </a:r>
                  </a:p>
                </p:txBody>
              </p:sp>
            </mc:Choice>
            <mc:Fallback xmlns="">
              <p:sp>
                <p:nvSpPr>
                  <p:cNvPr id="102" name="TextBox 101">
                    <a:extLst>
                      <a:ext uri="{FF2B5EF4-FFF2-40B4-BE49-F238E27FC236}">
                        <a16:creationId xmlns:a16="http://schemas.microsoft.com/office/drawing/2014/main" id="{6084A604-B95A-AA2C-C532-E8562E3DA81A}"/>
                      </a:ext>
                    </a:extLst>
                  </p:cNvPr>
                  <p:cNvSpPr txBox="1">
                    <a:spLocks noRot="1" noChangeAspect="1" noMove="1" noResize="1" noEditPoints="1" noAdjustHandles="1" noChangeArrowheads="1" noChangeShapeType="1" noTextEdit="1"/>
                  </p:cNvSpPr>
                  <p:nvPr/>
                </p:nvSpPr>
                <p:spPr>
                  <a:xfrm>
                    <a:off x="2998150" y="671421"/>
                    <a:ext cx="734108" cy="276999"/>
                  </a:xfrm>
                  <a:prstGeom prst="rect">
                    <a:avLst/>
                  </a:prstGeom>
                  <a:blipFill>
                    <a:blip r:embed="rId28"/>
                    <a:stretch>
                      <a:fillRect b="-15217"/>
                    </a:stretch>
                  </a:blipFill>
                  <a:ln>
                    <a:noFill/>
                  </a:ln>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679F4D92-A9C9-1036-B457-6827BBF93604}"/>
                </a:ext>
              </a:extLst>
            </p:cNvPr>
            <p:cNvGrpSpPr/>
            <p:nvPr/>
          </p:nvGrpSpPr>
          <p:grpSpPr>
            <a:xfrm>
              <a:off x="4996433" y="2767947"/>
              <a:ext cx="2101889" cy="2982578"/>
              <a:chOff x="3705165" y="1874191"/>
              <a:chExt cx="2101889" cy="2982578"/>
            </a:xfrm>
          </p:grpSpPr>
          <p:grpSp>
            <p:nvGrpSpPr>
              <p:cNvPr id="30" name="Group 29">
                <a:extLst>
                  <a:ext uri="{FF2B5EF4-FFF2-40B4-BE49-F238E27FC236}">
                    <a16:creationId xmlns:a16="http://schemas.microsoft.com/office/drawing/2014/main" id="{A1C8C8ED-0F64-F287-16E8-C8CA7F0258E8}"/>
                  </a:ext>
                </a:extLst>
              </p:cNvPr>
              <p:cNvGrpSpPr/>
              <p:nvPr/>
            </p:nvGrpSpPr>
            <p:grpSpPr>
              <a:xfrm>
                <a:off x="5359911" y="2705288"/>
                <a:ext cx="447143" cy="729850"/>
                <a:chOff x="7381897" y="5546135"/>
                <a:chExt cx="447143" cy="729850"/>
              </a:xfrm>
            </p:grpSpPr>
            <p:sp>
              <p:nvSpPr>
                <p:cNvPr id="54" name="Rectangle 53">
                  <a:extLst>
                    <a:ext uri="{FF2B5EF4-FFF2-40B4-BE49-F238E27FC236}">
                      <a16:creationId xmlns:a16="http://schemas.microsoft.com/office/drawing/2014/main" id="{86A67C31-5846-3813-8C4C-EC5F46DB8A4A}"/>
                    </a:ext>
                  </a:extLst>
                </p:cNvPr>
                <p:cNvSpPr/>
                <p:nvPr/>
              </p:nvSpPr>
              <p:spPr>
                <a:xfrm>
                  <a:off x="7383064" y="5546183"/>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2957410D-BB94-69E9-8664-019FDA8ADF42}"/>
                    </a:ext>
                  </a:extLst>
                </p:cNvPr>
                <p:cNvPicPr>
                  <a:picLocks noChangeAspect="1"/>
                </p:cNvPicPr>
                <p:nvPr/>
              </p:nvPicPr>
              <p:blipFill rotWithShape="1">
                <a:blip r:embed="rId29">
                  <a:clrChange>
                    <a:clrFrom>
                      <a:srgbClr val="FFFFFF"/>
                    </a:clrFrom>
                    <a:clrTo>
                      <a:srgbClr val="FFFFFF">
                        <a:alpha val="0"/>
                      </a:srgbClr>
                    </a:clrTo>
                  </a:clrChange>
                </a:blip>
                <a:srcRect l="51188" t="20973" r="12500"/>
                <a:stretch/>
              </p:blipFill>
              <p:spPr>
                <a:xfrm>
                  <a:off x="7381897" y="5546135"/>
                  <a:ext cx="447143" cy="729850"/>
                </a:xfrm>
                <a:prstGeom prst="rect">
                  <a:avLst/>
                </a:prstGeom>
                <a:ln>
                  <a:noFill/>
                </a:ln>
              </p:spPr>
            </p:pic>
          </p:grpSp>
          <p:grpSp>
            <p:nvGrpSpPr>
              <p:cNvPr id="31" name="Group 30">
                <a:extLst>
                  <a:ext uri="{FF2B5EF4-FFF2-40B4-BE49-F238E27FC236}">
                    <a16:creationId xmlns:a16="http://schemas.microsoft.com/office/drawing/2014/main" id="{AC4B7113-D753-6D8F-965C-2E0D08FF295D}"/>
                  </a:ext>
                </a:extLst>
              </p:cNvPr>
              <p:cNvGrpSpPr/>
              <p:nvPr/>
            </p:nvGrpSpPr>
            <p:grpSpPr>
              <a:xfrm>
                <a:off x="5359048" y="3436396"/>
                <a:ext cx="447915" cy="729851"/>
                <a:chOff x="7381125" y="6530707"/>
                <a:chExt cx="447915" cy="729851"/>
              </a:xfrm>
            </p:grpSpPr>
            <p:sp>
              <p:nvSpPr>
                <p:cNvPr id="52" name="Rectangle 51">
                  <a:extLst>
                    <a:ext uri="{FF2B5EF4-FFF2-40B4-BE49-F238E27FC236}">
                      <a16:creationId xmlns:a16="http://schemas.microsoft.com/office/drawing/2014/main" id="{88097FF8-3130-BBDE-3B6F-AEE7AB25837A}"/>
                    </a:ext>
                  </a:extLst>
                </p:cNvPr>
                <p:cNvSpPr/>
                <p:nvPr/>
              </p:nvSpPr>
              <p:spPr>
                <a:xfrm>
                  <a:off x="7381125" y="6533363"/>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9414F34F-6661-C8B7-0BE8-F51B82A46A92}"/>
                    </a:ext>
                  </a:extLst>
                </p:cNvPr>
                <p:cNvPicPr>
                  <a:picLocks noChangeAspect="1"/>
                </p:cNvPicPr>
                <p:nvPr/>
              </p:nvPicPr>
              <p:blipFill rotWithShape="1">
                <a:blip r:embed="rId30">
                  <a:clrChange>
                    <a:clrFrom>
                      <a:srgbClr val="FFFFFF"/>
                    </a:clrFrom>
                    <a:clrTo>
                      <a:srgbClr val="FFFFFF">
                        <a:alpha val="0"/>
                      </a:srgbClr>
                    </a:clrTo>
                  </a:clrChange>
                </a:blip>
                <a:srcRect l="51188" t="20973" r="12500"/>
                <a:stretch/>
              </p:blipFill>
              <p:spPr>
                <a:xfrm>
                  <a:off x="7381897" y="6530707"/>
                  <a:ext cx="447143" cy="729851"/>
                </a:xfrm>
                <a:prstGeom prst="rect">
                  <a:avLst/>
                </a:prstGeom>
                <a:ln>
                  <a:noFill/>
                </a:ln>
              </p:spPr>
            </p:pic>
          </p:grpSp>
          <p:pic>
            <p:nvPicPr>
              <p:cNvPr id="32" name="Picture 31">
                <a:extLst>
                  <a:ext uri="{FF2B5EF4-FFF2-40B4-BE49-F238E27FC236}">
                    <a16:creationId xmlns:a16="http://schemas.microsoft.com/office/drawing/2014/main" id="{B1843FC8-4CFE-54D3-0406-C50049906465}"/>
                  </a:ext>
                </a:extLst>
              </p:cNvPr>
              <p:cNvPicPr>
                <a:picLocks noChangeAspect="1"/>
              </p:cNvPicPr>
              <p:nvPr/>
            </p:nvPicPr>
            <p:blipFill rotWithShape="1">
              <a:blip r:embed="rId31"/>
              <a:srcRect l="12500" t="20745" r="47963"/>
              <a:stretch/>
            </p:blipFill>
            <p:spPr>
              <a:xfrm>
                <a:off x="3874188" y="2703182"/>
                <a:ext cx="486856" cy="731957"/>
              </a:xfrm>
              <a:prstGeom prst="rect">
                <a:avLst/>
              </a:prstGeom>
              <a:ln>
                <a:noFill/>
              </a:ln>
            </p:spPr>
          </p:pic>
          <p:grpSp>
            <p:nvGrpSpPr>
              <p:cNvPr id="33" name="Group 32">
                <a:extLst>
                  <a:ext uri="{FF2B5EF4-FFF2-40B4-BE49-F238E27FC236}">
                    <a16:creationId xmlns:a16="http://schemas.microsoft.com/office/drawing/2014/main" id="{CD14A237-752D-3A86-9081-D0B4545BB03C}"/>
                  </a:ext>
                </a:extLst>
              </p:cNvPr>
              <p:cNvGrpSpPr/>
              <p:nvPr/>
            </p:nvGrpSpPr>
            <p:grpSpPr>
              <a:xfrm>
                <a:off x="4425506" y="2703181"/>
                <a:ext cx="442686" cy="731958"/>
                <a:chOff x="5182009" y="5599331"/>
                <a:chExt cx="442686" cy="731958"/>
              </a:xfrm>
            </p:grpSpPr>
            <p:sp>
              <p:nvSpPr>
                <p:cNvPr id="50" name="Rectangle 49">
                  <a:extLst>
                    <a:ext uri="{FF2B5EF4-FFF2-40B4-BE49-F238E27FC236}">
                      <a16:creationId xmlns:a16="http://schemas.microsoft.com/office/drawing/2014/main" id="{A99CA4C4-2F90-C1F5-FA08-BB4A2FF633FD}"/>
                    </a:ext>
                  </a:extLst>
                </p:cNvPr>
                <p:cNvSpPr/>
                <p:nvPr/>
              </p:nvSpPr>
              <p:spPr>
                <a:xfrm>
                  <a:off x="5182009" y="5599331"/>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67FA5A0C-1368-965D-B75B-84E49B53A799}"/>
                    </a:ext>
                  </a:extLst>
                </p:cNvPr>
                <p:cNvPicPr>
                  <a:picLocks noChangeAspect="1"/>
                </p:cNvPicPr>
                <p:nvPr/>
              </p:nvPicPr>
              <p:blipFill rotWithShape="1">
                <a:blip r:embed="rId32">
                  <a:clrChange>
                    <a:clrFrom>
                      <a:srgbClr val="FFFFFF"/>
                    </a:clrFrom>
                    <a:clrTo>
                      <a:srgbClr val="FFFFFF">
                        <a:alpha val="0"/>
                      </a:srgbClr>
                    </a:clrTo>
                  </a:clrChange>
                </a:blip>
                <a:srcRect l="51550" t="20792" r="12500"/>
                <a:stretch/>
              </p:blipFill>
              <p:spPr>
                <a:xfrm>
                  <a:off x="5182009" y="5599769"/>
                  <a:ext cx="442686" cy="731520"/>
                </a:xfrm>
                <a:prstGeom prst="rect">
                  <a:avLst/>
                </a:prstGeom>
                <a:ln>
                  <a:noFill/>
                </a:ln>
              </p:spPr>
            </p:pic>
          </p:grpSp>
          <p:pic>
            <p:nvPicPr>
              <p:cNvPr id="34" name="Picture 33">
                <a:extLst>
                  <a:ext uri="{FF2B5EF4-FFF2-40B4-BE49-F238E27FC236}">
                    <a16:creationId xmlns:a16="http://schemas.microsoft.com/office/drawing/2014/main" id="{3B37E46B-B010-17F4-BC4C-623F187D647A}"/>
                  </a:ext>
                </a:extLst>
              </p:cNvPr>
              <p:cNvPicPr>
                <a:picLocks noChangeAspect="1"/>
              </p:cNvPicPr>
              <p:nvPr/>
            </p:nvPicPr>
            <p:blipFill rotWithShape="1">
              <a:blip r:embed="rId33"/>
              <a:srcRect l="12500" t="20745" r="47920"/>
              <a:stretch/>
            </p:blipFill>
            <p:spPr>
              <a:xfrm>
                <a:off x="3878396" y="3431056"/>
                <a:ext cx="487385" cy="731957"/>
              </a:xfrm>
              <a:prstGeom prst="rect">
                <a:avLst/>
              </a:prstGeom>
              <a:ln>
                <a:noFill/>
              </a:ln>
            </p:spPr>
          </p:pic>
          <p:grpSp>
            <p:nvGrpSpPr>
              <p:cNvPr id="35" name="Group 34">
                <a:extLst>
                  <a:ext uri="{FF2B5EF4-FFF2-40B4-BE49-F238E27FC236}">
                    <a16:creationId xmlns:a16="http://schemas.microsoft.com/office/drawing/2014/main" id="{902C5D1C-F825-E964-143E-014406FAC2DB}"/>
                  </a:ext>
                </a:extLst>
              </p:cNvPr>
              <p:cNvGrpSpPr/>
              <p:nvPr/>
            </p:nvGrpSpPr>
            <p:grpSpPr>
              <a:xfrm>
                <a:off x="4428343" y="3431054"/>
                <a:ext cx="433192" cy="733798"/>
                <a:chOff x="5193669" y="6881781"/>
                <a:chExt cx="433192" cy="733798"/>
              </a:xfrm>
            </p:grpSpPr>
            <p:sp>
              <p:nvSpPr>
                <p:cNvPr id="48" name="Rectangle 47">
                  <a:extLst>
                    <a:ext uri="{FF2B5EF4-FFF2-40B4-BE49-F238E27FC236}">
                      <a16:creationId xmlns:a16="http://schemas.microsoft.com/office/drawing/2014/main" id="{B6ED8935-8466-00A5-CC71-C577253D1898}"/>
                    </a:ext>
                  </a:extLst>
                </p:cNvPr>
                <p:cNvSpPr/>
                <p:nvPr/>
              </p:nvSpPr>
              <p:spPr>
                <a:xfrm>
                  <a:off x="5193669" y="6881781"/>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29807782-4EA3-9D3A-C28D-926BDE8B8BB1}"/>
                    </a:ext>
                  </a:extLst>
                </p:cNvPr>
                <p:cNvPicPr>
                  <a:picLocks noChangeAspect="1"/>
                </p:cNvPicPr>
                <p:nvPr/>
              </p:nvPicPr>
              <p:blipFill rotWithShape="1">
                <a:blip r:embed="rId34">
                  <a:clrChange>
                    <a:clrFrom>
                      <a:srgbClr val="FFFFFF"/>
                    </a:clrFrom>
                    <a:clrTo>
                      <a:srgbClr val="FFFFFF">
                        <a:alpha val="0"/>
                      </a:srgbClr>
                    </a:clrTo>
                  </a:clrChange>
                </a:blip>
                <a:srcRect l="52321" t="21075" r="12500"/>
                <a:stretch/>
              </p:blipFill>
              <p:spPr>
                <a:xfrm>
                  <a:off x="5193669" y="6886668"/>
                  <a:ext cx="433192" cy="728911"/>
                </a:xfrm>
                <a:prstGeom prst="rect">
                  <a:avLst/>
                </a:prstGeom>
                <a:ln>
                  <a:noFill/>
                </a:ln>
              </p:spPr>
            </p:pic>
          </p:grpSp>
          <p:pic>
            <p:nvPicPr>
              <p:cNvPr id="37" name="Picture 36">
                <a:extLst>
                  <a:ext uri="{FF2B5EF4-FFF2-40B4-BE49-F238E27FC236}">
                    <a16:creationId xmlns:a16="http://schemas.microsoft.com/office/drawing/2014/main" id="{E2B174AB-6CAF-37A6-31DF-DBBB5C89C0AF}"/>
                  </a:ext>
                </a:extLst>
              </p:cNvPr>
              <p:cNvPicPr>
                <a:picLocks noChangeAspect="1"/>
              </p:cNvPicPr>
              <p:nvPr/>
            </p:nvPicPr>
            <p:blipFill rotWithShape="1">
              <a:blip r:embed="rId35"/>
              <a:srcRect l="12501" t="20745" r="47961"/>
              <a:stretch/>
            </p:blipFill>
            <p:spPr>
              <a:xfrm>
                <a:off x="4804463" y="3434290"/>
                <a:ext cx="486868" cy="731957"/>
              </a:xfrm>
              <a:prstGeom prst="rect">
                <a:avLst/>
              </a:prstGeom>
              <a:ln>
                <a:noFill/>
              </a:ln>
            </p:spPr>
          </p:pic>
          <p:pic>
            <p:nvPicPr>
              <p:cNvPr id="38" name="Picture 37">
                <a:extLst>
                  <a:ext uri="{FF2B5EF4-FFF2-40B4-BE49-F238E27FC236}">
                    <a16:creationId xmlns:a16="http://schemas.microsoft.com/office/drawing/2014/main" id="{2AC90108-8674-44AF-8F5F-1777F141548B}"/>
                  </a:ext>
                </a:extLst>
              </p:cNvPr>
              <p:cNvPicPr>
                <a:picLocks noChangeAspect="1"/>
              </p:cNvPicPr>
              <p:nvPr/>
            </p:nvPicPr>
            <p:blipFill rotWithShape="1">
              <a:blip r:embed="rId29"/>
              <a:srcRect l="12500" t="20745" r="47963"/>
              <a:stretch/>
            </p:blipFill>
            <p:spPr>
              <a:xfrm>
                <a:off x="4806693" y="2703183"/>
                <a:ext cx="486856" cy="731957"/>
              </a:xfrm>
              <a:prstGeom prst="rect">
                <a:avLst/>
              </a:prstGeom>
              <a:ln>
                <a:noFill/>
              </a:ln>
            </p:spPr>
          </p:pic>
          <p:pic>
            <p:nvPicPr>
              <p:cNvPr id="39" name="Picture 38">
                <a:extLst>
                  <a:ext uri="{FF2B5EF4-FFF2-40B4-BE49-F238E27FC236}">
                    <a16:creationId xmlns:a16="http://schemas.microsoft.com/office/drawing/2014/main" id="{F2270BE2-4E49-1CCA-1176-9256BB4B907E}"/>
                  </a:ext>
                </a:extLst>
              </p:cNvPr>
              <p:cNvPicPr>
                <a:picLocks noChangeAspect="1"/>
              </p:cNvPicPr>
              <p:nvPr/>
            </p:nvPicPr>
            <p:blipFill rotWithShape="1">
              <a:blip r:embed="rId36"/>
              <a:srcRect l="12500" t="21328" r="47920"/>
              <a:stretch/>
            </p:blipFill>
            <p:spPr>
              <a:xfrm>
                <a:off x="4395664" y="4130193"/>
                <a:ext cx="487385" cy="726576"/>
              </a:xfrm>
              <a:prstGeom prst="rect">
                <a:avLst/>
              </a:prstGeom>
              <a:ln>
                <a:noFill/>
              </a:ln>
            </p:spPr>
          </p:pic>
          <p:grpSp>
            <p:nvGrpSpPr>
              <p:cNvPr id="40" name="Group 39">
                <a:extLst>
                  <a:ext uri="{FF2B5EF4-FFF2-40B4-BE49-F238E27FC236}">
                    <a16:creationId xmlns:a16="http://schemas.microsoft.com/office/drawing/2014/main" id="{48509EF1-E8FA-2433-E0D1-29747B4A1632}"/>
                  </a:ext>
                </a:extLst>
              </p:cNvPr>
              <p:cNvGrpSpPr/>
              <p:nvPr/>
            </p:nvGrpSpPr>
            <p:grpSpPr>
              <a:xfrm>
                <a:off x="4942186" y="4119705"/>
                <a:ext cx="440096" cy="731013"/>
                <a:chOff x="8237685" y="6674256"/>
                <a:chExt cx="440096" cy="731013"/>
              </a:xfrm>
            </p:grpSpPr>
            <p:sp>
              <p:nvSpPr>
                <p:cNvPr id="46" name="Rectangle 45">
                  <a:extLst>
                    <a:ext uri="{FF2B5EF4-FFF2-40B4-BE49-F238E27FC236}">
                      <a16:creationId xmlns:a16="http://schemas.microsoft.com/office/drawing/2014/main" id="{4D573FF3-3406-941E-5915-55B0499684DA}"/>
                    </a:ext>
                  </a:extLst>
                </p:cNvPr>
                <p:cNvSpPr/>
                <p:nvPr/>
              </p:nvSpPr>
              <p:spPr>
                <a:xfrm>
                  <a:off x="8237685" y="6681837"/>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09C40316-16DC-8DC0-5C03-68A620CB8F36}"/>
                    </a:ext>
                  </a:extLst>
                </p:cNvPr>
                <p:cNvPicPr>
                  <a:picLocks noChangeAspect="1"/>
                </p:cNvPicPr>
                <p:nvPr/>
              </p:nvPicPr>
              <p:blipFill rotWithShape="1">
                <a:blip r:embed="rId36">
                  <a:clrChange>
                    <a:clrFrom>
                      <a:srgbClr val="FFFFFF"/>
                    </a:clrFrom>
                    <a:clrTo>
                      <a:srgbClr val="FFFFFF">
                        <a:alpha val="0"/>
                      </a:srgbClr>
                    </a:clrTo>
                  </a:clrChange>
                </a:blip>
                <a:srcRect l="51944" t="20847" r="12500"/>
                <a:stretch/>
              </p:blipFill>
              <p:spPr>
                <a:xfrm>
                  <a:off x="8239947" y="6674256"/>
                  <a:ext cx="437834" cy="731013"/>
                </a:xfrm>
                <a:prstGeom prst="rect">
                  <a:avLst/>
                </a:prstGeom>
                <a:ln>
                  <a:noFill/>
                </a:ln>
              </p:spPr>
            </p:pic>
          </p:grpSp>
          <p:pic>
            <p:nvPicPr>
              <p:cNvPr id="41" name="Picture 40">
                <a:extLst>
                  <a:ext uri="{FF2B5EF4-FFF2-40B4-BE49-F238E27FC236}">
                    <a16:creationId xmlns:a16="http://schemas.microsoft.com/office/drawing/2014/main" id="{D25AE6D8-D469-1325-16C5-CC0978DCBF19}"/>
                  </a:ext>
                </a:extLst>
              </p:cNvPr>
              <p:cNvPicPr>
                <a:picLocks noChangeAspect="1"/>
              </p:cNvPicPr>
              <p:nvPr/>
            </p:nvPicPr>
            <p:blipFill rotWithShape="1">
              <a:blip r:embed="rId37">
                <a:extLst>
                  <a:ext uri="{BEBA8EAE-BF5A-486C-A8C5-ECC9F3942E4B}">
                    <a14:imgProps xmlns:a14="http://schemas.microsoft.com/office/drawing/2010/main">
                      <a14:imgLayer r:embed="rId38">
                        <a14:imgEffect>
                          <a14:brightnessContrast bright="40000" contrast="-20000"/>
                        </a14:imgEffect>
                      </a14:imgLayer>
                    </a14:imgProps>
                  </a:ext>
                </a:extLst>
              </a:blip>
              <a:srcRect l="19533"/>
              <a:stretch/>
            </p:blipFill>
            <p:spPr>
              <a:xfrm>
                <a:off x="4044296" y="1949873"/>
                <a:ext cx="597829" cy="742950"/>
              </a:xfrm>
              <a:prstGeom prst="rect">
                <a:avLst/>
              </a:prstGeom>
              <a:ln>
                <a:noFill/>
              </a:ln>
            </p:spPr>
          </p:pic>
          <p:pic>
            <p:nvPicPr>
              <p:cNvPr id="42" name="Picture 41">
                <a:extLst>
                  <a:ext uri="{FF2B5EF4-FFF2-40B4-BE49-F238E27FC236}">
                    <a16:creationId xmlns:a16="http://schemas.microsoft.com/office/drawing/2014/main" id="{1A7D02D8-8084-53E4-568D-063D133586C1}"/>
                  </a:ext>
                </a:extLst>
              </p:cNvPr>
              <p:cNvPicPr>
                <a:picLocks noChangeAspect="1"/>
              </p:cNvPicPr>
              <p:nvPr/>
            </p:nvPicPr>
            <p:blipFill rotWithShape="1">
              <a:blip r:embed="rId39">
                <a:extLst>
                  <a:ext uri="{BEBA8EAE-BF5A-486C-A8C5-ECC9F3942E4B}">
                    <a14:imgProps xmlns:a14="http://schemas.microsoft.com/office/drawing/2010/main">
                      <a14:imgLayer r:embed="rId40">
                        <a14:imgEffect>
                          <a14:brightnessContrast bright="40000" contrast="-20000"/>
                        </a14:imgEffect>
                      </a14:imgLayer>
                    </a14:imgProps>
                  </a:ext>
                </a:extLst>
              </a:blip>
              <a:srcRect l="22201"/>
              <a:stretch/>
            </p:blipFill>
            <p:spPr>
              <a:xfrm>
                <a:off x="5098454" y="1944359"/>
                <a:ext cx="578008" cy="742950"/>
              </a:xfrm>
              <a:prstGeom prst="rect">
                <a:avLst/>
              </a:prstGeom>
              <a:ln>
                <a:noFill/>
              </a:ln>
            </p:spPr>
          </p:pic>
          <p:sp>
            <p:nvSpPr>
              <p:cNvPr id="43" name="TextBox 42">
                <a:extLst>
                  <a:ext uri="{FF2B5EF4-FFF2-40B4-BE49-F238E27FC236}">
                    <a16:creationId xmlns:a16="http://schemas.microsoft.com/office/drawing/2014/main" id="{04F65124-AFDA-97F2-E13F-875825CB1BDB}"/>
                  </a:ext>
                </a:extLst>
              </p:cNvPr>
              <p:cNvSpPr txBox="1"/>
              <p:nvPr/>
            </p:nvSpPr>
            <p:spPr>
              <a:xfrm>
                <a:off x="3705165" y="1874191"/>
                <a:ext cx="451877" cy="369332"/>
              </a:xfrm>
              <a:prstGeom prst="rect">
                <a:avLst/>
              </a:prstGeom>
              <a:noFill/>
              <a:ln>
                <a:noFill/>
              </a:ln>
            </p:spPr>
            <p:txBody>
              <a:bodyPr wrap="square" rtlCol="0">
                <a:spAutoFit/>
              </a:bodyPr>
              <a:lstStyle/>
              <a:p>
                <a:r>
                  <a:rPr lang="en-US" dirty="0">
                    <a:solidFill>
                      <a:srgbClr val="242424"/>
                    </a:solidFill>
                    <a:latin typeface="Times New Roman" panose="02020603050405020304" pitchFamily="18" charset="0"/>
                    <a:cs typeface="Times New Roman" panose="02020603050405020304" pitchFamily="18" charset="0"/>
                  </a:rPr>
                  <a:t>(b)</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229BB1E-967E-B0DD-6BE9-781438E97487}"/>
                      </a:ext>
                    </a:extLst>
                  </p:cNvPr>
                  <p:cNvSpPr txBox="1"/>
                  <p:nvPr/>
                </p:nvSpPr>
                <p:spPr>
                  <a:xfrm>
                    <a:off x="4066846" y="2486786"/>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- 1.2</a:t>
                    </a:r>
                  </a:p>
                </p:txBody>
              </p:sp>
            </mc:Choice>
            <mc:Fallback xmlns="">
              <p:sp>
                <p:nvSpPr>
                  <p:cNvPr id="76" name="TextBox 75">
                    <a:extLst>
                      <a:ext uri="{FF2B5EF4-FFF2-40B4-BE49-F238E27FC236}">
                        <a16:creationId xmlns:a16="http://schemas.microsoft.com/office/drawing/2014/main" id="{EA1EB6B5-5565-2F3E-2F44-440A0F1C358E}"/>
                      </a:ext>
                    </a:extLst>
                  </p:cNvPr>
                  <p:cNvSpPr txBox="1">
                    <a:spLocks noRot="1" noChangeAspect="1" noMove="1" noResize="1" noEditPoints="1" noAdjustHandles="1" noChangeArrowheads="1" noChangeShapeType="1" noTextEdit="1"/>
                  </p:cNvSpPr>
                  <p:nvPr/>
                </p:nvSpPr>
                <p:spPr>
                  <a:xfrm>
                    <a:off x="4066846" y="2486786"/>
                    <a:ext cx="734108" cy="276999"/>
                  </a:xfrm>
                  <a:prstGeom prst="rect">
                    <a:avLst/>
                  </a:prstGeom>
                  <a:blipFill>
                    <a:blip r:embed="rId41"/>
                    <a:stretch>
                      <a:fillRect t="-2222" b="-1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641ED10-61E9-D481-4941-78FEEB0BED59}"/>
                      </a:ext>
                    </a:extLst>
                  </p:cNvPr>
                  <p:cNvSpPr txBox="1"/>
                  <p:nvPr/>
                </p:nvSpPr>
                <p:spPr>
                  <a:xfrm>
                    <a:off x="4973363" y="2486784"/>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1.2</a:t>
                    </a:r>
                  </a:p>
                </p:txBody>
              </p:sp>
            </mc:Choice>
            <mc:Fallback xmlns="">
              <p:sp>
                <p:nvSpPr>
                  <p:cNvPr id="77" name="TextBox 76">
                    <a:extLst>
                      <a:ext uri="{FF2B5EF4-FFF2-40B4-BE49-F238E27FC236}">
                        <a16:creationId xmlns:a16="http://schemas.microsoft.com/office/drawing/2014/main" id="{6B6295BD-9D14-B88A-E333-3EC0BE0AF685}"/>
                      </a:ext>
                    </a:extLst>
                  </p:cNvPr>
                  <p:cNvSpPr txBox="1">
                    <a:spLocks noRot="1" noChangeAspect="1" noMove="1" noResize="1" noEditPoints="1" noAdjustHandles="1" noChangeArrowheads="1" noChangeShapeType="1" noTextEdit="1"/>
                  </p:cNvSpPr>
                  <p:nvPr/>
                </p:nvSpPr>
                <p:spPr>
                  <a:xfrm>
                    <a:off x="4973363" y="2486784"/>
                    <a:ext cx="734108" cy="276999"/>
                  </a:xfrm>
                  <a:prstGeom prst="rect">
                    <a:avLst/>
                  </a:prstGeom>
                  <a:blipFill>
                    <a:blip r:embed="rId42"/>
                    <a:stretch>
                      <a:fillRect t="-2222" b="-17778"/>
                    </a:stretch>
                  </a:blipFill>
                  <a:ln>
                    <a:noFill/>
                  </a:ln>
                </p:spPr>
                <p:txBody>
                  <a:bodyPr/>
                  <a:lstStyle/>
                  <a:p>
                    <a:r>
                      <a:rPr lang="en-US">
                        <a:noFill/>
                      </a:rPr>
                      <a:t> </a:t>
                    </a:r>
                  </a:p>
                </p:txBody>
              </p:sp>
            </mc:Fallback>
          </mc:AlternateContent>
        </p:grpSp>
        <p:grpSp>
          <p:nvGrpSpPr>
            <p:cNvPr id="56" name="Group 55">
              <a:extLst>
                <a:ext uri="{FF2B5EF4-FFF2-40B4-BE49-F238E27FC236}">
                  <a16:creationId xmlns:a16="http://schemas.microsoft.com/office/drawing/2014/main" id="{745EA8E6-E770-A8F6-21CC-429BA3BD0060}"/>
                </a:ext>
              </a:extLst>
            </p:cNvPr>
            <p:cNvGrpSpPr/>
            <p:nvPr/>
          </p:nvGrpSpPr>
          <p:grpSpPr>
            <a:xfrm>
              <a:off x="7132144" y="2766394"/>
              <a:ext cx="2005144" cy="2988974"/>
              <a:chOff x="5840876" y="1872638"/>
              <a:chExt cx="2005144" cy="2988974"/>
            </a:xfrm>
          </p:grpSpPr>
          <p:pic>
            <p:nvPicPr>
              <p:cNvPr id="57" name="Picture 56">
                <a:extLst>
                  <a:ext uri="{FF2B5EF4-FFF2-40B4-BE49-F238E27FC236}">
                    <a16:creationId xmlns:a16="http://schemas.microsoft.com/office/drawing/2014/main" id="{02C8CED9-663F-8C9B-B8FB-95DDDB0733A3}"/>
                  </a:ext>
                </a:extLst>
              </p:cNvPr>
              <p:cNvPicPr>
                <a:picLocks noChangeAspect="1"/>
              </p:cNvPicPr>
              <p:nvPr/>
            </p:nvPicPr>
            <p:blipFill rotWithShape="1">
              <a:blip r:embed="rId43"/>
              <a:srcRect l="12500" t="20745" r="48583"/>
              <a:stretch/>
            </p:blipFill>
            <p:spPr>
              <a:xfrm>
                <a:off x="6861450" y="2703393"/>
                <a:ext cx="479221" cy="731956"/>
              </a:xfrm>
              <a:prstGeom prst="rect">
                <a:avLst/>
              </a:prstGeom>
              <a:ln>
                <a:noFill/>
              </a:ln>
            </p:spPr>
          </p:pic>
          <p:pic>
            <p:nvPicPr>
              <p:cNvPr id="58" name="Picture 57">
                <a:extLst>
                  <a:ext uri="{FF2B5EF4-FFF2-40B4-BE49-F238E27FC236}">
                    <a16:creationId xmlns:a16="http://schemas.microsoft.com/office/drawing/2014/main" id="{3265F517-6D08-6CF7-38B6-DA35EB33BDB9}"/>
                  </a:ext>
                </a:extLst>
              </p:cNvPr>
              <p:cNvPicPr>
                <a:picLocks noChangeAspect="1"/>
              </p:cNvPicPr>
              <p:nvPr/>
            </p:nvPicPr>
            <p:blipFill rotWithShape="1">
              <a:blip r:embed="rId44"/>
              <a:srcRect l="12500" t="20632" r="47843"/>
              <a:stretch/>
            </p:blipFill>
            <p:spPr>
              <a:xfrm>
                <a:off x="6000447" y="2703530"/>
                <a:ext cx="488333" cy="732991"/>
              </a:xfrm>
              <a:prstGeom prst="rect">
                <a:avLst/>
              </a:prstGeom>
              <a:ln>
                <a:noFill/>
              </a:ln>
            </p:spPr>
          </p:pic>
          <p:grpSp>
            <p:nvGrpSpPr>
              <p:cNvPr id="59" name="Group 58">
                <a:extLst>
                  <a:ext uri="{FF2B5EF4-FFF2-40B4-BE49-F238E27FC236}">
                    <a16:creationId xmlns:a16="http://schemas.microsoft.com/office/drawing/2014/main" id="{7E735420-8769-E69A-5031-D0E01B7135C8}"/>
                  </a:ext>
                </a:extLst>
              </p:cNvPr>
              <p:cNvGrpSpPr/>
              <p:nvPr/>
            </p:nvGrpSpPr>
            <p:grpSpPr>
              <a:xfrm>
                <a:off x="6552679" y="2704563"/>
                <a:ext cx="440691" cy="731956"/>
                <a:chOff x="4811521" y="4983479"/>
                <a:chExt cx="440691" cy="731956"/>
              </a:xfrm>
            </p:grpSpPr>
            <p:sp>
              <p:nvSpPr>
                <p:cNvPr id="80" name="Rectangle 79">
                  <a:extLst>
                    <a:ext uri="{FF2B5EF4-FFF2-40B4-BE49-F238E27FC236}">
                      <a16:creationId xmlns:a16="http://schemas.microsoft.com/office/drawing/2014/main" id="{F36E9BDE-68BE-165E-416F-A8E262AB44E6}"/>
                    </a:ext>
                  </a:extLst>
                </p:cNvPr>
                <p:cNvSpPr/>
                <p:nvPr/>
              </p:nvSpPr>
              <p:spPr>
                <a:xfrm>
                  <a:off x="4811521" y="4985652"/>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D1E2A0C7-D28A-4216-D253-16E07A6FC6B1}"/>
                    </a:ext>
                  </a:extLst>
                </p:cNvPr>
                <p:cNvPicPr>
                  <a:picLocks noChangeAspect="1"/>
                </p:cNvPicPr>
                <p:nvPr/>
              </p:nvPicPr>
              <p:blipFill rotWithShape="1">
                <a:blip r:embed="rId45">
                  <a:clrChange>
                    <a:clrFrom>
                      <a:srgbClr val="FFFFFF"/>
                    </a:clrFrom>
                    <a:clrTo>
                      <a:srgbClr val="FFFFFF">
                        <a:alpha val="0"/>
                      </a:srgbClr>
                    </a:clrTo>
                  </a:clrChange>
                </a:blip>
                <a:srcRect l="51712" t="20744" r="12500" b="2"/>
                <a:stretch/>
              </p:blipFill>
              <p:spPr>
                <a:xfrm>
                  <a:off x="4811521" y="4983479"/>
                  <a:ext cx="440691" cy="731956"/>
                </a:xfrm>
                <a:prstGeom prst="rect">
                  <a:avLst/>
                </a:prstGeom>
                <a:ln>
                  <a:noFill/>
                </a:ln>
              </p:spPr>
            </p:pic>
          </p:grpSp>
          <p:grpSp>
            <p:nvGrpSpPr>
              <p:cNvPr id="60" name="Group 59">
                <a:extLst>
                  <a:ext uri="{FF2B5EF4-FFF2-40B4-BE49-F238E27FC236}">
                    <a16:creationId xmlns:a16="http://schemas.microsoft.com/office/drawing/2014/main" id="{44020F10-C030-1494-BAD2-5AAC203F4C26}"/>
                  </a:ext>
                </a:extLst>
              </p:cNvPr>
              <p:cNvGrpSpPr/>
              <p:nvPr/>
            </p:nvGrpSpPr>
            <p:grpSpPr>
              <a:xfrm>
                <a:off x="7397561" y="3428108"/>
                <a:ext cx="440691" cy="732849"/>
                <a:chOff x="5902698" y="5946980"/>
                <a:chExt cx="440691" cy="732849"/>
              </a:xfrm>
            </p:grpSpPr>
            <p:sp>
              <p:nvSpPr>
                <p:cNvPr id="78" name="Rectangle 77">
                  <a:extLst>
                    <a:ext uri="{FF2B5EF4-FFF2-40B4-BE49-F238E27FC236}">
                      <a16:creationId xmlns:a16="http://schemas.microsoft.com/office/drawing/2014/main" id="{C9246FB5-D912-5F17-A18F-81348ABA70CB}"/>
                    </a:ext>
                  </a:extLst>
                </p:cNvPr>
                <p:cNvSpPr/>
                <p:nvPr/>
              </p:nvSpPr>
              <p:spPr>
                <a:xfrm>
                  <a:off x="5903322" y="5946980"/>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3338FA27-B8B5-3E48-3593-D3D28D7E1562}"/>
                    </a:ext>
                  </a:extLst>
                </p:cNvPr>
                <p:cNvPicPr>
                  <a:picLocks noChangeAspect="1"/>
                </p:cNvPicPr>
                <p:nvPr/>
              </p:nvPicPr>
              <p:blipFill rotWithShape="1">
                <a:blip r:embed="rId46">
                  <a:clrChange>
                    <a:clrFrom>
                      <a:srgbClr val="FFFFFF"/>
                    </a:clrFrom>
                    <a:clrTo>
                      <a:srgbClr val="FFFFFF">
                        <a:alpha val="0"/>
                      </a:srgbClr>
                    </a:clrTo>
                  </a:clrChange>
                </a:blip>
                <a:srcRect l="51712" t="20725" r="12500"/>
                <a:stretch/>
              </p:blipFill>
              <p:spPr>
                <a:xfrm>
                  <a:off x="5902698" y="5947690"/>
                  <a:ext cx="440691" cy="732139"/>
                </a:xfrm>
                <a:prstGeom prst="rect">
                  <a:avLst/>
                </a:prstGeom>
                <a:ln>
                  <a:noFill/>
                </a:ln>
              </p:spPr>
            </p:pic>
          </p:grpSp>
          <p:pic>
            <p:nvPicPr>
              <p:cNvPr id="61" name="Picture 60">
                <a:extLst>
                  <a:ext uri="{FF2B5EF4-FFF2-40B4-BE49-F238E27FC236}">
                    <a16:creationId xmlns:a16="http://schemas.microsoft.com/office/drawing/2014/main" id="{0D658C60-D730-CA2B-616B-F7143F647D8C}"/>
                  </a:ext>
                </a:extLst>
              </p:cNvPr>
              <p:cNvPicPr>
                <a:picLocks noChangeAspect="1"/>
              </p:cNvPicPr>
              <p:nvPr/>
            </p:nvPicPr>
            <p:blipFill rotWithShape="1">
              <a:blip r:embed="rId47"/>
              <a:srcRect l="12500" t="20725" r="48583"/>
              <a:stretch/>
            </p:blipFill>
            <p:spPr>
              <a:xfrm>
                <a:off x="6859649" y="3427992"/>
                <a:ext cx="479221" cy="732139"/>
              </a:xfrm>
              <a:prstGeom prst="rect">
                <a:avLst/>
              </a:prstGeom>
              <a:ln>
                <a:noFill/>
              </a:ln>
            </p:spPr>
          </p:pic>
          <p:grpSp>
            <p:nvGrpSpPr>
              <p:cNvPr id="62" name="Group 61">
                <a:extLst>
                  <a:ext uri="{FF2B5EF4-FFF2-40B4-BE49-F238E27FC236}">
                    <a16:creationId xmlns:a16="http://schemas.microsoft.com/office/drawing/2014/main" id="{B9F739E4-C8DD-086B-40BD-D6E2B0125DC6}"/>
                  </a:ext>
                </a:extLst>
              </p:cNvPr>
              <p:cNvGrpSpPr/>
              <p:nvPr/>
            </p:nvGrpSpPr>
            <p:grpSpPr>
              <a:xfrm>
                <a:off x="6553189" y="3426855"/>
                <a:ext cx="440691" cy="732139"/>
                <a:chOff x="4808179" y="5973502"/>
                <a:chExt cx="440691" cy="732139"/>
              </a:xfrm>
            </p:grpSpPr>
            <p:sp>
              <p:nvSpPr>
                <p:cNvPr id="76" name="Rectangle 75">
                  <a:extLst>
                    <a:ext uri="{FF2B5EF4-FFF2-40B4-BE49-F238E27FC236}">
                      <a16:creationId xmlns:a16="http://schemas.microsoft.com/office/drawing/2014/main" id="{06753AC9-B190-F86B-FD47-E383C17EAADA}"/>
                    </a:ext>
                  </a:extLst>
                </p:cNvPr>
                <p:cNvSpPr/>
                <p:nvPr/>
              </p:nvSpPr>
              <p:spPr>
                <a:xfrm>
                  <a:off x="4809357" y="5976936"/>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0A00ED36-9D8C-E5D9-F20F-BF2FE3460A62}"/>
                    </a:ext>
                  </a:extLst>
                </p:cNvPr>
                <p:cNvPicPr>
                  <a:picLocks noChangeAspect="1"/>
                </p:cNvPicPr>
                <p:nvPr/>
              </p:nvPicPr>
              <p:blipFill rotWithShape="1">
                <a:blip r:embed="rId48">
                  <a:clrChange>
                    <a:clrFrom>
                      <a:srgbClr val="FFFFFF"/>
                    </a:clrFrom>
                    <a:clrTo>
                      <a:srgbClr val="FFFFFF">
                        <a:alpha val="0"/>
                      </a:srgbClr>
                    </a:clrTo>
                  </a:clrChange>
                </a:blip>
                <a:srcRect l="51712" t="20725" r="12500"/>
                <a:stretch/>
              </p:blipFill>
              <p:spPr>
                <a:xfrm>
                  <a:off x="4808179" y="5973502"/>
                  <a:ext cx="440691" cy="732139"/>
                </a:xfrm>
                <a:prstGeom prst="rect">
                  <a:avLst/>
                </a:prstGeom>
                <a:ln>
                  <a:noFill/>
                </a:ln>
              </p:spPr>
            </p:pic>
          </p:grpSp>
          <p:pic>
            <p:nvPicPr>
              <p:cNvPr id="63" name="Picture 62">
                <a:extLst>
                  <a:ext uri="{FF2B5EF4-FFF2-40B4-BE49-F238E27FC236}">
                    <a16:creationId xmlns:a16="http://schemas.microsoft.com/office/drawing/2014/main" id="{302B6D7F-78B7-6774-19FF-89A85394F4E3}"/>
                  </a:ext>
                </a:extLst>
              </p:cNvPr>
              <p:cNvPicPr>
                <a:picLocks noChangeAspect="1"/>
              </p:cNvPicPr>
              <p:nvPr/>
            </p:nvPicPr>
            <p:blipFill rotWithShape="1">
              <a:blip r:embed="rId49"/>
              <a:srcRect l="12500" t="20633" r="47843"/>
              <a:stretch/>
            </p:blipFill>
            <p:spPr>
              <a:xfrm>
                <a:off x="5996197" y="3426002"/>
                <a:ext cx="488333" cy="732992"/>
              </a:xfrm>
              <a:prstGeom prst="rect">
                <a:avLst/>
              </a:prstGeom>
              <a:ln>
                <a:noFill/>
              </a:ln>
            </p:spPr>
          </p:pic>
          <p:grpSp>
            <p:nvGrpSpPr>
              <p:cNvPr id="64" name="Group 63">
                <a:extLst>
                  <a:ext uri="{FF2B5EF4-FFF2-40B4-BE49-F238E27FC236}">
                    <a16:creationId xmlns:a16="http://schemas.microsoft.com/office/drawing/2014/main" id="{D5DE887B-B232-BCA9-204D-E1C0F3768F29}"/>
                  </a:ext>
                </a:extLst>
              </p:cNvPr>
              <p:cNvGrpSpPr/>
              <p:nvPr/>
            </p:nvGrpSpPr>
            <p:grpSpPr>
              <a:xfrm>
                <a:off x="7086052" y="4128464"/>
                <a:ext cx="440691" cy="733148"/>
                <a:chOff x="5619222" y="6942307"/>
                <a:chExt cx="440691" cy="733148"/>
              </a:xfrm>
            </p:grpSpPr>
            <p:sp>
              <p:nvSpPr>
                <p:cNvPr id="74" name="Rectangle 73">
                  <a:extLst>
                    <a:ext uri="{FF2B5EF4-FFF2-40B4-BE49-F238E27FC236}">
                      <a16:creationId xmlns:a16="http://schemas.microsoft.com/office/drawing/2014/main" id="{BE557813-38BD-DB2B-109C-F666A3EFEDD2}"/>
                    </a:ext>
                  </a:extLst>
                </p:cNvPr>
                <p:cNvSpPr/>
                <p:nvPr/>
              </p:nvSpPr>
              <p:spPr>
                <a:xfrm>
                  <a:off x="5619222" y="6942307"/>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49BD736E-8FFD-F9FF-0788-D55D79D4833E}"/>
                    </a:ext>
                  </a:extLst>
                </p:cNvPr>
                <p:cNvPicPr>
                  <a:picLocks noChangeAspect="1"/>
                </p:cNvPicPr>
                <p:nvPr/>
              </p:nvPicPr>
              <p:blipFill rotWithShape="1">
                <a:blip r:embed="rId50">
                  <a:clrChange>
                    <a:clrFrom>
                      <a:srgbClr val="FFFFFF"/>
                    </a:clrFrom>
                    <a:clrTo>
                      <a:srgbClr val="FFFFFF">
                        <a:alpha val="0"/>
                      </a:srgbClr>
                    </a:clrTo>
                  </a:clrChange>
                </a:blip>
                <a:srcRect l="51712" t="20725" r="12500" b="-1"/>
                <a:stretch/>
              </p:blipFill>
              <p:spPr>
                <a:xfrm>
                  <a:off x="5619222" y="6943316"/>
                  <a:ext cx="440691" cy="732139"/>
                </a:xfrm>
                <a:prstGeom prst="rect">
                  <a:avLst/>
                </a:prstGeom>
                <a:ln>
                  <a:noFill/>
                </a:ln>
              </p:spPr>
            </p:pic>
          </p:grpSp>
          <p:pic>
            <p:nvPicPr>
              <p:cNvPr id="65" name="Picture 64">
                <a:extLst>
                  <a:ext uri="{FF2B5EF4-FFF2-40B4-BE49-F238E27FC236}">
                    <a16:creationId xmlns:a16="http://schemas.microsoft.com/office/drawing/2014/main" id="{3E463014-A219-4E29-E973-80B2178CBEB0}"/>
                  </a:ext>
                </a:extLst>
              </p:cNvPr>
              <p:cNvPicPr>
                <a:picLocks noChangeAspect="1"/>
              </p:cNvPicPr>
              <p:nvPr/>
            </p:nvPicPr>
            <p:blipFill rotWithShape="1">
              <a:blip r:embed="rId51"/>
              <a:srcRect l="12500" t="20537" r="47843" b="-1"/>
              <a:stretch/>
            </p:blipFill>
            <p:spPr>
              <a:xfrm>
                <a:off x="6536203" y="4127732"/>
                <a:ext cx="488333" cy="733880"/>
              </a:xfrm>
              <a:prstGeom prst="rect">
                <a:avLst/>
              </a:prstGeom>
              <a:ln>
                <a:noFill/>
              </a:ln>
            </p:spPr>
          </p:pic>
          <p:pic>
            <p:nvPicPr>
              <p:cNvPr id="66" name="Picture 65">
                <a:extLst>
                  <a:ext uri="{FF2B5EF4-FFF2-40B4-BE49-F238E27FC236}">
                    <a16:creationId xmlns:a16="http://schemas.microsoft.com/office/drawing/2014/main" id="{EFD37A7C-B02D-DBF4-C521-583BCB9C4848}"/>
                  </a:ext>
                </a:extLst>
              </p:cNvPr>
              <p:cNvPicPr>
                <a:picLocks noChangeAspect="1"/>
              </p:cNvPicPr>
              <p:nvPr/>
            </p:nvPicPr>
            <p:blipFill rotWithShape="1">
              <a:blip r:embed="rId52">
                <a:clrChange>
                  <a:clrFrom>
                    <a:srgbClr val="FFFFFF"/>
                  </a:clrFrom>
                  <a:clrTo>
                    <a:srgbClr val="FFFFFF">
                      <a:alpha val="0"/>
                    </a:srgbClr>
                  </a:clrTo>
                </a:clrChange>
                <a:extLst>
                  <a:ext uri="{BEBA8EAE-BF5A-486C-A8C5-ECC9F3942E4B}">
                    <a14:imgProps xmlns:a14="http://schemas.microsoft.com/office/drawing/2010/main">
                      <a14:imgLayer r:embed="rId53">
                        <a14:imgEffect>
                          <a14:colorTemperature colorTemp="4700"/>
                        </a14:imgEffect>
                        <a14:imgEffect>
                          <a14:brightnessContrast bright="40000" contrast="-20000"/>
                        </a14:imgEffect>
                      </a14:imgLayer>
                    </a14:imgProps>
                  </a:ext>
                </a:extLst>
              </a:blip>
              <a:srcRect l="24364"/>
              <a:stretch/>
            </p:blipFill>
            <p:spPr>
              <a:xfrm>
                <a:off x="6213778" y="1942593"/>
                <a:ext cx="561938" cy="742950"/>
              </a:xfrm>
              <a:prstGeom prst="rect">
                <a:avLst/>
              </a:prstGeom>
              <a:ln>
                <a:noFill/>
              </a:ln>
            </p:spPr>
          </p:pic>
          <p:pic>
            <p:nvPicPr>
              <p:cNvPr id="67" name="Picture 66">
                <a:extLst>
                  <a:ext uri="{FF2B5EF4-FFF2-40B4-BE49-F238E27FC236}">
                    <a16:creationId xmlns:a16="http://schemas.microsoft.com/office/drawing/2014/main" id="{19D7C0B0-3992-F7F6-AFD0-737CCC23D10C}"/>
                  </a:ext>
                </a:extLst>
              </p:cNvPr>
              <p:cNvPicPr>
                <a:picLocks noChangeAspect="1"/>
              </p:cNvPicPr>
              <p:nvPr/>
            </p:nvPicPr>
            <p:blipFill rotWithShape="1">
              <a:blip r:embed="rId54">
                <a:clrChange>
                  <a:clrFrom>
                    <a:srgbClr val="FFFFFF"/>
                  </a:clrFrom>
                  <a:clrTo>
                    <a:srgbClr val="FFFFFF">
                      <a:alpha val="0"/>
                    </a:srgbClr>
                  </a:clrTo>
                </a:clrChange>
                <a:extLst>
                  <a:ext uri="{BEBA8EAE-BF5A-486C-A8C5-ECC9F3942E4B}">
                    <a14:imgProps xmlns:a14="http://schemas.microsoft.com/office/drawing/2010/main">
                      <a14:imgLayer r:embed="rId55">
                        <a14:imgEffect>
                          <a14:brightnessContrast bright="40000" contrast="-20000"/>
                        </a14:imgEffect>
                      </a14:imgLayer>
                    </a14:imgProps>
                  </a:ext>
                </a:extLst>
              </a:blip>
              <a:srcRect l="24363"/>
              <a:stretch/>
            </p:blipFill>
            <p:spPr>
              <a:xfrm>
                <a:off x="7206916" y="1958072"/>
                <a:ext cx="561945" cy="742950"/>
              </a:xfrm>
              <a:prstGeom prst="rect">
                <a:avLst/>
              </a:prstGeom>
              <a:ln>
                <a:noFill/>
              </a:ln>
            </p:spPr>
          </p:pic>
          <p:sp>
            <p:nvSpPr>
              <p:cNvPr id="68" name="TextBox 67">
                <a:extLst>
                  <a:ext uri="{FF2B5EF4-FFF2-40B4-BE49-F238E27FC236}">
                    <a16:creationId xmlns:a16="http://schemas.microsoft.com/office/drawing/2014/main" id="{1955BBB6-5466-C187-005C-DDDC8C10BEBC}"/>
                  </a:ext>
                </a:extLst>
              </p:cNvPr>
              <p:cNvSpPr txBox="1"/>
              <p:nvPr/>
            </p:nvSpPr>
            <p:spPr>
              <a:xfrm>
                <a:off x="5840876" y="1872638"/>
                <a:ext cx="444347" cy="369332"/>
              </a:xfrm>
              <a:prstGeom prst="rect">
                <a:avLst/>
              </a:prstGeom>
              <a:noFill/>
              <a:ln>
                <a:noFill/>
              </a:ln>
            </p:spPr>
            <p:txBody>
              <a:bodyPr wrap="square" rtlCol="0">
                <a:spAutoFit/>
              </a:bodyPr>
              <a:lstStyle/>
              <a:p>
                <a:r>
                  <a:rPr lang="en-US" dirty="0">
                    <a:solidFill>
                      <a:srgbClr val="242424"/>
                    </a:solidFill>
                    <a:latin typeface="Times New Roman" panose="02020603050405020304" pitchFamily="18" charset="0"/>
                    <a:cs typeface="Times New Roman" panose="02020603050405020304" pitchFamily="18" charset="0"/>
                  </a:rPr>
                  <a:t>(c)</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EE39D0CB-CBB3-699E-21C7-582B2E1469E6}"/>
                      </a:ext>
                    </a:extLst>
                  </p:cNvPr>
                  <p:cNvSpPr txBox="1"/>
                  <p:nvPr/>
                </p:nvSpPr>
                <p:spPr>
                  <a:xfrm>
                    <a:off x="6131283" y="2500267"/>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- 1.2</a:t>
                    </a:r>
                  </a:p>
                </p:txBody>
              </p:sp>
            </mc:Choice>
            <mc:Fallback xmlns="">
              <p:sp>
                <p:nvSpPr>
                  <p:cNvPr id="50" name="TextBox 49">
                    <a:extLst>
                      <a:ext uri="{FF2B5EF4-FFF2-40B4-BE49-F238E27FC236}">
                        <a16:creationId xmlns:a16="http://schemas.microsoft.com/office/drawing/2014/main" id="{BD322188-213D-2C6B-2471-8E0003EE28B8}"/>
                      </a:ext>
                    </a:extLst>
                  </p:cNvPr>
                  <p:cNvSpPr txBox="1">
                    <a:spLocks noRot="1" noChangeAspect="1" noMove="1" noResize="1" noEditPoints="1" noAdjustHandles="1" noChangeArrowheads="1" noChangeShapeType="1" noTextEdit="1"/>
                  </p:cNvSpPr>
                  <p:nvPr/>
                </p:nvSpPr>
                <p:spPr>
                  <a:xfrm>
                    <a:off x="6131283" y="2500267"/>
                    <a:ext cx="734108" cy="276999"/>
                  </a:xfrm>
                  <a:prstGeom prst="rect">
                    <a:avLst/>
                  </a:prstGeom>
                  <a:blipFill>
                    <a:blip r:embed="rId27"/>
                    <a:stretch>
                      <a:fillRect b="-152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88A43C71-E6B3-E325-AC4B-EEA96EA043DC}"/>
                      </a:ext>
                    </a:extLst>
                  </p:cNvPr>
                  <p:cNvSpPr txBox="1"/>
                  <p:nvPr/>
                </p:nvSpPr>
                <p:spPr>
                  <a:xfrm>
                    <a:off x="7060660" y="2500265"/>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1.2</a:t>
                    </a:r>
                  </a:p>
                </p:txBody>
              </p:sp>
            </mc:Choice>
            <mc:Fallback xmlns="">
              <p:sp>
                <p:nvSpPr>
                  <p:cNvPr id="51" name="TextBox 50">
                    <a:extLst>
                      <a:ext uri="{FF2B5EF4-FFF2-40B4-BE49-F238E27FC236}">
                        <a16:creationId xmlns:a16="http://schemas.microsoft.com/office/drawing/2014/main" id="{5C1A419E-4F8B-7C60-EC10-D9033DCD67C7}"/>
                      </a:ext>
                    </a:extLst>
                  </p:cNvPr>
                  <p:cNvSpPr txBox="1">
                    <a:spLocks noRot="1" noChangeAspect="1" noMove="1" noResize="1" noEditPoints="1" noAdjustHandles="1" noChangeArrowheads="1" noChangeShapeType="1" noTextEdit="1"/>
                  </p:cNvSpPr>
                  <p:nvPr/>
                </p:nvSpPr>
                <p:spPr>
                  <a:xfrm>
                    <a:off x="7060660" y="2500265"/>
                    <a:ext cx="734108" cy="276999"/>
                  </a:xfrm>
                  <a:prstGeom prst="rect">
                    <a:avLst/>
                  </a:prstGeom>
                  <a:blipFill>
                    <a:blip r:embed="rId28"/>
                    <a:stretch>
                      <a:fillRect b="-15217"/>
                    </a:stretch>
                  </a:blipFill>
                  <a:ln>
                    <a:noFill/>
                  </a:ln>
                </p:spPr>
                <p:txBody>
                  <a:bodyPr/>
                  <a:lstStyle/>
                  <a:p>
                    <a:r>
                      <a:rPr lang="en-US">
                        <a:noFill/>
                      </a:rPr>
                      <a:t> </a:t>
                    </a:r>
                  </a:p>
                </p:txBody>
              </p:sp>
            </mc:Fallback>
          </mc:AlternateContent>
          <p:grpSp>
            <p:nvGrpSpPr>
              <p:cNvPr id="71" name="Group 70">
                <a:extLst>
                  <a:ext uri="{FF2B5EF4-FFF2-40B4-BE49-F238E27FC236}">
                    <a16:creationId xmlns:a16="http://schemas.microsoft.com/office/drawing/2014/main" id="{31756826-2B89-0BA8-6A74-D293AE4016FE}"/>
                  </a:ext>
                </a:extLst>
              </p:cNvPr>
              <p:cNvGrpSpPr/>
              <p:nvPr/>
            </p:nvGrpSpPr>
            <p:grpSpPr>
              <a:xfrm>
                <a:off x="7399056" y="2703401"/>
                <a:ext cx="446964" cy="732700"/>
                <a:chOff x="7466802" y="1825445"/>
                <a:chExt cx="446964" cy="732700"/>
              </a:xfrm>
            </p:grpSpPr>
            <p:sp>
              <p:nvSpPr>
                <p:cNvPr id="72" name="Rectangle 71">
                  <a:extLst>
                    <a:ext uri="{FF2B5EF4-FFF2-40B4-BE49-F238E27FC236}">
                      <a16:creationId xmlns:a16="http://schemas.microsoft.com/office/drawing/2014/main" id="{AE742ADA-2B98-49D1-6AFA-C540C9C65C3B}"/>
                    </a:ext>
                  </a:extLst>
                </p:cNvPr>
                <p:cNvSpPr/>
                <p:nvPr/>
              </p:nvSpPr>
              <p:spPr>
                <a:xfrm>
                  <a:off x="7466802" y="1825445"/>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4B35A937-A06F-C72C-EECF-17EEFD987CEF}"/>
                    </a:ext>
                  </a:extLst>
                </p:cNvPr>
                <p:cNvPicPr>
                  <a:picLocks noChangeAspect="1"/>
                </p:cNvPicPr>
                <p:nvPr/>
              </p:nvPicPr>
              <p:blipFill rotWithShape="1">
                <a:blip r:embed="rId56">
                  <a:clrChange>
                    <a:clrFrom>
                      <a:srgbClr val="FFFFFF"/>
                    </a:clrFrom>
                    <a:clrTo>
                      <a:srgbClr val="FFFFFF">
                        <a:alpha val="0"/>
                      </a:srgbClr>
                    </a:clrTo>
                  </a:clrChange>
                </a:blip>
                <a:srcRect l="51711" t="20724" r="12500"/>
                <a:stretch/>
              </p:blipFill>
              <p:spPr>
                <a:xfrm>
                  <a:off x="7473063" y="1826006"/>
                  <a:ext cx="440703" cy="732139"/>
                </a:xfrm>
                <a:prstGeom prst="rect">
                  <a:avLst/>
                </a:prstGeom>
                <a:ln>
                  <a:noFill/>
                </a:ln>
              </p:spPr>
            </p:pic>
          </p:grpSp>
        </p:grpSp>
        <p:grpSp>
          <p:nvGrpSpPr>
            <p:cNvPr id="82" name="Group 81">
              <a:extLst>
                <a:ext uri="{FF2B5EF4-FFF2-40B4-BE49-F238E27FC236}">
                  <a16:creationId xmlns:a16="http://schemas.microsoft.com/office/drawing/2014/main" id="{BF42B3FF-F345-829A-480C-7695A5C8DBB8}"/>
                </a:ext>
              </a:extLst>
            </p:cNvPr>
            <p:cNvGrpSpPr/>
            <p:nvPr/>
          </p:nvGrpSpPr>
          <p:grpSpPr>
            <a:xfrm>
              <a:off x="9214020" y="2742322"/>
              <a:ext cx="2083320" cy="3007816"/>
              <a:chOff x="7922752" y="1848566"/>
              <a:chExt cx="2083320" cy="3007816"/>
            </a:xfrm>
          </p:grpSpPr>
          <p:pic>
            <p:nvPicPr>
              <p:cNvPr id="83" name="Picture 82">
                <a:extLst>
                  <a:ext uri="{FF2B5EF4-FFF2-40B4-BE49-F238E27FC236}">
                    <a16:creationId xmlns:a16="http://schemas.microsoft.com/office/drawing/2014/main" id="{985665F0-2638-CFA2-E334-6B3B789C5D98}"/>
                  </a:ext>
                </a:extLst>
              </p:cNvPr>
              <p:cNvPicPr>
                <a:picLocks noChangeAspect="1"/>
              </p:cNvPicPr>
              <p:nvPr/>
            </p:nvPicPr>
            <p:blipFill rotWithShape="1">
              <a:blip r:embed="rId57"/>
              <a:srcRect l="12500" t="20805" r="47763"/>
              <a:stretch/>
            </p:blipFill>
            <p:spPr>
              <a:xfrm>
                <a:off x="8101380" y="3447554"/>
                <a:ext cx="465088" cy="731410"/>
              </a:xfrm>
              <a:prstGeom prst="rect">
                <a:avLst/>
              </a:prstGeom>
              <a:ln>
                <a:noFill/>
              </a:ln>
            </p:spPr>
          </p:pic>
          <p:grpSp>
            <p:nvGrpSpPr>
              <p:cNvPr id="84" name="Group 83">
                <a:extLst>
                  <a:ext uri="{FF2B5EF4-FFF2-40B4-BE49-F238E27FC236}">
                    <a16:creationId xmlns:a16="http://schemas.microsoft.com/office/drawing/2014/main" id="{44F29D2F-8ECA-253F-59AF-1254CE118A21}"/>
                  </a:ext>
                </a:extLst>
              </p:cNvPr>
              <p:cNvGrpSpPr/>
              <p:nvPr/>
            </p:nvGrpSpPr>
            <p:grpSpPr>
              <a:xfrm>
                <a:off x="8637825" y="2696275"/>
                <a:ext cx="437046" cy="728236"/>
                <a:chOff x="7172308" y="6273729"/>
                <a:chExt cx="437046" cy="728236"/>
              </a:xfrm>
            </p:grpSpPr>
            <p:sp>
              <p:nvSpPr>
                <p:cNvPr id="106" name="Rectangle 105">
                  <a:extLst>
                    <a:ext uri="{FF2B5EF4-FFF2-40B4-BE49-F238E27FC236}">
                      <a16:creationId xmlns:a16="http://schemas.microsoft.com/office/drawing/2014/main" id="{714DC9F1-36B4-759D-E078-BB8061C47483}"/>
                    </a:ext>
                  </a:extLst>
                </p:cNvPr>
                <p:cNvSpPr/>
                <p:nvPr/>
              </p:nvSpPr>
              <p:spPr>
                <a:xfrm>
                  <a:off x="7172308" y="6276108"/>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114D1D3F-6ABA-6B69-A8E5-8447927B94D6}"/>
                    </a:ext>
                  </a:extLst>
                </p:cNvPr>
                <p:cNvPicPr>
                  <a:picLocks noChangeAspect="1"/>
                </p:cNvPicPr>
                <p:nvPr/>
              </p:nvPicPr>
              <p:blipFill rotWithShape="1">
                <a:blip r:embed="rId58">
                  <a:clrChange>
                    <a:clrFrom>
                      <a:srgbClr val="FFFFFF"/>
                    </a:clrFrom>
                    <a:clrTo>
                      <a:srgbClr val="FFFFFF">
                        <a:alpha val="0"/>
                      </a:srgbClr>
                    </a:clrTo>
                  </a:clrChange>
                </a:blip>
                <a:srcRect l="51963" t="19397" r="12226" b="1244"/>
                <a:stretch/>
              </p:blipFill>
              <p:spPr>
                <a:xfrm>
                  <a:off x="7178166" y="6273729"/>
                  <a:ext cx="431188" cy="728236"/>
                </a:xfrm>
                <a:prstGeom prst="rect">
                  <a:avLst/>
                </a:prstGeom>
                <a:ln>
                  <a:noFill/>
                </a:ln>
              </p:spPr>
            </p:pic>
          </p:grpSp>
          <p:grpSp>
            <p:nvGrpSpPr>
              <p:cNvPr id="85" name="Group 84">
                <a:extLst>
                  <a:ext uri="{FF2B5EF4-FFF2-40B4-BE49-F238E27FC236}">
                    <a16:creationId xmlns:a16="http://schemas.microsoft.com/office/drawing/2014/main" id="{8889CCEE-9D7F-4CF7-23FD-6351AD03CB35}"/>
                  </a:ext>
                </a:extLst>
              </p:cNvPr>
              <p:cNvGrpSpPr/>
              <p:nvPr/>
            </p:nvGrpSpPr>
            <p:grpSpPr>
              <a:xfrm>
                <a:off x="8631621" y="3445151"/>
                <a:ext cx="422699" cy="730641"/>
                <a:chOff x="7180939" y="7255245"/>
                <a:chExt cx="422699" cy="730641"/>
              </a:xfrm>
            </p:grpSpPr>
            <p:sp>
              <p:nvSpPr>
                <p:cNvPr id="104" name="Rectangle 103">
                  <a:extLst>
                    <a:ext uri="{FF2B5EF4-FFF2-40B4-BE49-F238E27FC236}">
                      <a16:creationId xmlns:a16="http://schemas.microsoft.com/office/drawing/2014/main" id="{540E9170-ADB4-52D9-4B7F-8F1174787B8B}"/>
                    </a:ext>
                  </a:extLst>
                </p:cNvPr>
                <p:cNvSpPr/>
                <p:nvPr/>
              </p:nvSpPr>
              <p:spPr>
                <a:xfrm>
                  <a:off x="7180939" y="7255245"/>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B9DB3D8B-68EA-C91E-1399-B82F88DC4B72}"/>
                    </a:ext>
                  </a:extLst>
                </p:cNvPr>
                <p:cNvPicPr>
                  <a:picLocks noChangeAspect="1"/>
                </p:cNvPicPr>
                <p:nvPr/>
              </p:nvPicPr>
              <p:blipFill rotWithShape="1">
                <a:blip r:embed="rId59">
                  <a:clrChange>
                    <a:clrFrom>
                      <a:srgbClr val="FFFFFF"/>
                    </a:clrFrom>
                    <a:clrTo>
                      <a:srgbClr val="FFFFFF">
                        <a:alpha val="0"/>
                      </a:srgbClr>
                    </a:clrTo>
                  </a:clrChange>
                </a:blip>
                <a:srcRect l="51637" t="21148" r="12500"/>
                <a:stretch/>
              </p:blipFill>
              <p:spPr>
                <a:xfrm>
                  <a:off x="7183389" y="7257650"/>
                  <a:ext cx="420249" cy="728236"/>
                </a:xfrm>
                <a:prstGeom prst="rect">
                  <a:avLst/>
                </a:prstGeom>
                <a:ln>
                  <a:noFill/>
                </a:ln>
              </p:spPr>
            </p:pic>
          </p:grpSp>
          <p:pic>
            <p:nvPicPr>
              <p:cNvPr id="86" name="Picture 85">
                <a:extLst>
                  <a:ext uri="{FF2B5EF4-FFF2-40B4-BE49-F238E27FC236}">
                    <a16:creationId xmlns:a16="http://schemas.microsoft.com/office/drawing/2014/main" id="{F77A11B7-20EA-2F25-CF38-A016052EDB43}"/>
                  </a:ext>
                </a:extLst>
              </p:cNvPr>
              <p:cNvPicPr>
                <a:picLocks noChangeAspect="1"/>
              </p:cNvPicPr>
              <p:nvPr/>
            </p:nvPicPr>
            <p:blipFill rotWithShape="1">
              <a:blip r:embed="rId60"/>
              <a:srcRect l="12500" t="21147" r="47763"/>
              <a:stretch/>
            </p:blipFill>
            <p:spPr>
              <a:xfrm>
                <a:off x="8107645" y="2712967"/>
                <a:ext cx="466781" cy="728235"/>
              </a:xfrm>
              <a:prstGeom prst="rect">
                <a:avLst/>
              </a:prstGeom>
              <a:ln>
                <a:noFill/>
              </a:ln>
            </p:spPr>
          </p:pic>
          <p:pic>
            <p:nvPicPr>
              <p:cNvPr id="87" name="Picture 86">
                <a:extLst>
                  <a:ext uri="{FF2B5EF4-FFF2-40B4-BE49-F238E27FC236}">
                    <a16:creationId xmlns:a16="http://schemas.microsoft.com/office/drawing/2014/main" id="{C540D46E-F711-9A75-6726-148D4E80BF0D}"/>
                  </a:ext>
                </a:extLst>
              </p:cNvPr>
              <p:cNvPicPr>
                <a:picLocks noChangeAspect="1"/>
              </p:cNvPicPr>
              <p:nvPr/>
            </p:nvPicPr>
            <p:blipFill rotWithShape="1">
              <a:blip r:embed="rId61"/>
              <a:srcRect l="12500" t="21147" r="48364"/>
              <a:stretch/>
            </p:blipFill>
            <p:spPr>
              <a:xfrm>
                <a:off x="9026027" y="2701997"/>
                <a:ext cx="474756" cy="728236"/>
              </a:xfrm>
              <a:prstGeom prst="rect">
                <a:avLst/>
              </a:prstGeom>
              <a:ln>
                <a:noFill/>
              </a:ln>
            </p:spPr>
          </p:pic>
          <p:grpSp>
            <p:nvGrpSpPr>
              <p:cNvPr id="88" name="Group 87">
                <a:extLst>
                  <a:ext uri="{FF2B5EF4-FFF2-40B4-BE49-F238E27FC236}">
                    <a16:creationId xmlns:a16="http://schemas.microsoft.com/office/drawing/2014/main" id="{3C65130B-7BD8-F8E6-3737-BA1C5527BD57}"/>
                  </a:ext>
                </a:extLst>
              </p:cNvPr>
              <p:cNvGrpSpPr/>
              <p:nvPr/>
            </p:nvGrpSpPr>
            <p:grpSpPr>
              <a:xfrm>
                <a:off x="9562497" y="3437817"/>
                <a:ext cx="442086" cy="738236"/>
                <a:chOff x="8271284" y="7243629"/>
                <a:chExt cx="442086" cy="738236"/>
              </a:xfrm>
            </p:grpSpPr>
            <p:sp>
              <p:nvSpPr>
                <p:cNvPr id="102" name="Rectangle 101">
                  <a:extLst>
                    <a:ext uri="{FF2B5EF4-FFF2-40B4-BE49-F238E27FC236}">
                      <a16:creationId xmlns:a16="http://schemas.microsoft.com/office/drawing/2014/main" id="{4678FDEF-9B53-8EA1-850D-07446BB8F000}"/>
                    </a:ext>
                  </a:extLst>
                </p:cNvPr>
                <p:cNvSpPr/>
                <p:nvPr/>
              </p:nvSpPr>
              <p:spPr>
                <a:xfrm>
                  <a:off x="8271284" y="7243629"/>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a:extLst>
                    <a:ext uri="{FF2B5EF4-FFF2-40B4-BE49-F238E27FC236}">
                      <a16:creationId xmlns:a16="http://schemas.microsoft.com/office/drawing/2014/main" id="{DCC24D4E-1A94-552E-316C-F08600DFF1B2}"/>
                    </a:ext>
                  </a:extLst>
                </p:cNvPr>
                <p:cNvPicPr>
                  <a:picLocks noChangeAspect="1"/>
                </p:cNvPicPr>
                <p:nvPr/>
              </p:nvPicPr>
              <p:blipFill rotWithShape="1">
                <a:blip r:embed="rId62">
                  <a:clrChange>
                    <a:clrFrom>
                      <a:srgbClr val="FFFFFF"/>
                    </a:clrFrom>
                    <a:clrTo>
                      <a:srgbClr val="FFFFFF">
                        <a:alpha val="0"/>
                      </a:srgbClr>
                    </a:clrTo>
                  </a:clrChange>
                </a:blip>
                <a:srcRect l="51689" t="20672" r="12500" b="-1"/>
                <a:stretch/>
              </p:blipFill>
              <p:spPr>
                <a:xfrm>
                  <a:off x="8272396" y="7249239"/>
                  <a:ext cx="440974" cy="732626"/>
                </a:xfrm>
                <a:prstGeom prst="rect">
                  <a:avLst/>
                </a:prstGeom>
                <a:ln>
                  <a:noFill/>
                </a:ln>
              </p:spPr>
            </p:pic>
          </p:grpSp>
          <p:grpSp>
            <p:nvGrpSpPr>
              <p:cNvPr id="89" name="Group 88">
                <a:extLst>
                  <a:ext uri="{FF2B5EF4-FFF2-40B4-BE49-F238E27FC236}">
                    <a16:creationId xmlns:a16="http://schemas.microsoft.com/office/drawing/2014/main" id="{8EF56026-1815-D65B-E767-EE9B3D65506F}"/>
                  </a:ext>
                </a:extLst>
              </p:cNvPr>
              <p:cNvGrpSpPr/>
              <p:nvPr/>
            </p:nvGrpSpPr>
            <p:grpSpPr>
              <a:xfrm>
                <a:off x="9564032" y="2696972"/>
                <a:ext cx="442040" cy="732627"/>
                <a:chOff x="8263016" y="6266063"/>
                <a:chExt cx="442040" cy="732627"/>
              </a:xfrm>
            </p:grpSpPr>
            <p:sp>
              <p:nvSpPr>
                <p:cNvPr id="100" name="Rectangle 99">
                  <a:extLst>
                    <a:ext uri="{FF2B5EF4-FFF2-40B4-BE49-F238E27FC236}">
                      <a16:creationId xmlns:a16="http://schemas.microsoft.com/office/drawing/2014/main" id="{EF9681CE-2A96-6325-0AE9-68AB5FD07B83}"/>
                    </a:ext>
                  </a:extLst>
                </p:cNvPr>
                <p:cNvSpPr/>
                <p:nvPr/>
              </p:nvSpPr>
              <p:spPr>
                <a:xfrm>
                  <a:off x="8263016" y="6269463"/>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A76F5845-9170-CD05-6B27-26FCB90A1047}"/>
                    </a:ext>
                  </a:extLst>
                </p:cNvPr>
                <p:cNvPicPr>
                  <a:picLocks noChangeAspect="1"/>
                </p:cNvPicPr>
                <p:nvPr/>
              </p:nvPicPr>
              <p:blipFill rotWithShape="1">
                <a:blip r:embed="rId63">
                  <a:clrChange>
                    <a:clrFrom>
                      <a:srgbClr val="FFFFFF"/>
                    </a:clrFrom>
                    <a:clrTo>
                      <a:srgbClr val="FFFFFF">
                        <a:alpha val="0"/>
                      </a:srgbClr>
                    </a:clrTo>
                  </a:clrChange>
                </a:blip>
                <a:srcRect l="51332" t="20672" r="12500"/>
                <a:stretch/>
              </p:blipFill>
              <p:spPr>
                <a:xfrm>
                  <a:off x="8274007" y="6266063"/>
                  <a:ext cx="431049" cy="732627"/>
                </a:xfrm>
                <a:prstGeom prst="rect">
                  <a:avLst/>
                </a:prstGeom>
                <a:ln>
                  <a:noFill/>
                </a:ln>
              </p:spPr>
            </p:pic>
          </p:grpSp>
          <p:pic>
            <p:nvPicPr>
              <p:cNvPr id="90" name="Picture 89">
                <a:extLst>
                  <a:ext uri="{FF2B5EF4-FFF2-40B4-BE49-F238E27FC236}">
                    <a16:creationId xmlns:a16="http://schemas.microsoft.com/office/drawing/2014/main" id="{7379B314-8E8C-2BEA-B8F4-B229F7329DD8}"/>
                  </a:ext>
                </a:extLst>
              </p:cNvPr>
              <p:cNvPicPr>
                <a:picLocks noChangeAspect="1"/>
              </p:cNvPicPr>
              <p:nvPr/>
            </p:nvPicPr>
            <p:blipFill rotWithShape="1">
              <a:blip r:embed="rId64"/>
              <a:srcRect l="12500" t="20672" r="48187" b="1"/>
              <a:stretch/>
            </p:blipFill>
            <p:spPr>
              <a:xfrm>
                <a:off x="9016933" y="3439525"/>
                <a:ext cx="484097" cy="732626"/>
              </a:xfrm>
              <a:prstGeom prst="rect">
                <a:avLst/>
              </a:prstGeom>
              <a:ln>
                <a:noFill/>
              </a:ln>
            </p:spPr>
          </p:pic>
          <p:sp>
            <p:nvSpPr>
              <p:cNvPr id="91" name="TextBox 90">
                <a:extLst>
                  <a:ext uri="{FF2B5EF4-FFF2-40B4-BE49-F238E27FC236}">
                    <a16:creationId xmlns:a16="http://schemas.microsoft.com/office/drawing/2014/main" id="{F14A6B4B-3F07-BE11-5FED-9DFA91F33956}"/>
                  </a:ext>
                </a:extLst>
              </p:cNvPr>
              <p:cNvSpPr txBox="1"/>
              <p:nvPr/>
            </p:nvSpPr>
            <p:spPr>
              <a:xfrm>
                <a:off x="7922752" y="1848566"/>
                <a:ext cx="461842" cy="369332"/>
              </a:xfrm>
              <a:prstGeom prst="rect">
                <a:avLst/>
              </a:prstGeom>
              <a:noFill/>
              <a:ln>
                <a:noFill/>
              </a:ln>
            </p:spPr>
            <p:txBody>
              <a:bodyPr wrap="square" rtlCol="0">
                <a:spAutoFit/>
              </a:bodyPr>
              <a:lstStyle/>
              <a:p>
                <a:r>
                  <a:rPr lang="en-US" dirty="0">
                    <a:solidFill>
                      <a:srgbClr val="242424"/>
                    </a:solidFill>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pic>
            <p:nvPicPr>
              <p:cNvPr id="92" name="Picture 91">
                <a:extLst>
                  <a:ext uri="{FF2B5EF4-FFF2-40B4-BE49-F238E27FC236}">
                    <a16:creationId xmlns:a16="http://schemas.microsoft.com/office/drawing/2014/main" id="{A22A4B19-F55D-E188-840D-9070AE1F471F}"/>
                  </a:ext>
                </a:extLst>
              </p:cNvPr>
              <p:cNvPicPr>
                <a:picLocks noChangeAspect="1"/>
              </p:cNvPicPr>
              <p:nvPr/>
            </p:nvPicPr>
            <p:blipFill rotWithShape="1">
              <a:blip r:embed="rId65">
                <a:extLst>
                  <a:ext uri="{BEBA8EAE-BF5A-486C-A8C5-ECC9F3942E4B}">
                    <a14:imgProps xmlns:a14="http://schemas.microsoft.com/office/drawing/2010/main">
                      <a14:imgLayer r:embed="rId66">
                        <a14:imgEffect>
                          <a14:brightnessContrast bright="40000" contrast="-20000"/>
                        </a14:imgEffect>
                      </a14:imgLayer>
                    </a14:imgProps>
                  </a:ext>
                </a:extLst>
              </a:blip>
              <a:srcRect l="24364"/>
              <a:stretch/>
            </p:blipFill>
            <p:spPr>
              <a:xfrm>
                <a:off x="9194634" y="1955873"/>
                <a:ext cx="561938" cy="742950"/>
              </a:xfrm>
              <a:prstGeom prst="rect">
                <a:avLst/>
              </a:prstGeom>
              <a:ln>
                <a:noFill/>
              </a:ln>
            </p:spPr>
          </p:pic>
          <p:pic>
            <p:nvPicPr>
              <p:cNvPr id="93" name="Picture 92">
                <a:extLst>
                  <a:ext uri="{FF2B5EF4-FFF2-40B4-BE49-F238E27FC236}">
                    <a16:creationId xmlns:a16="http://schemas.microsoft.com/office/drawing/2014/main" id="{E73BBB5D-869F-E51F-739C-1F773D5F9BF7}"/>
                  </a:ext>
                </a:extLst>
              </p:cNvPr>
              <p:cNvPicPr>
                <a:picLocks noChangeAspect="1"/>
              </p:cNvPicPr>
              <p:nvPr/>
            </p:nvPicPr>
            <p:blipFill rotWithShape="1">
              <a:blip r:embed="rId67">
                <a:extLst>
                  <a:ext uri="{BEBA8EAE-BF5A-486C-A8C5-ECC9F3942E4B}">
                    <a14:imgProps xmlns:a14="http://schemas.microsoft.com/office/drawing/2010/main">
                      <a14:imgLayer r:embed="rId68">
                        <a14:imgEffect>
                          <a14:brightnessContrast bright="40000" contrast="-20000"/>
                        </a14:imgEffect>
                      </a14:imgLayer>
                    </a14:imgProps>
                  </a:ext>
                </a:extLst>
              </a:blip>
              <a:srcRect l="24363"/>
              <a:stretch/>
            </p:blipFill>
            <p:spPr>
              <a:xfrm>
                <a:off x="8320109" y="1956968"/>
                <a:ext cx="561945" cy="742950"/>
              </a:xfrm>
              <a:prstGeom prst="rect">
                <a:avLst/>
              </a:prstGeom>
              <a:ln>
                <a:noFill/>
              </a:ln>
            </p:spPr>
          </p:pic>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19520A05-0E85-0107-9C7D-1DE91E68E50C}"/>
                      </a:ext>
                    </a:extLst>
                  </p:cNvPr>
                  <p:cNvSpPr txBox="1"/>
                  <p:nvPr/>
                </p:nvSpPr>
                <p:spPr>
                  <a:xfrm>
                    <a:off x="8202073" y="2490901"/>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- 1.2</a:t>
                    </a:r>
                  </a:p>
                </p:txBody>
              </p:sp>
            </mc:Choice>
            <mc:Fallback xmlns="">
              <p:sp>
                <p:nvSpPr>
                  <p:cNvPr id="24" name="TextBox 23">
                    <a:extLst>
                      <a:ext uri="{FF2B5EF4-FFF2-40B4-BE49-F238E27FC236}">
                        <a16:creationId xmlns:a16="http://schemas.microsoft.com/office/drawing/2014/main" id="{C3AFEC6E-81D6-E622-5072-259C0A414A74}"/>
                      </a:ext>
                    </a:extLst>
                  </p:cNvPr>
                  <p:cNvSpPr txBox="1">
                    <a:spLocks noRot="1" noChangeAspect="1" noMove="1" noResize="1" noEditPoints="1" noAdjustHandles="1" noChangeArrowheads="1" noChangeShapeType="1" noTextEdit="1"/>
                  </p:cNvSpPr>
                  <p:nvPr/>
                </p:nvSpPr>
                <p:spPr>
                  <a:xfrm>
                    <a:off x="8202073" y="2490901"/>
                    <a:ext cx="734108" cy="276999"/>
                  </a:xfrm>
                  <a:prstGeom prst="rect">
                    <a:avLst/>
                  </a:prstGeom>
                  <a:blipFill>
                    <a:blip r:embed="rId69"/>
                    <a:stretch>
                      <a:fillRect t="-2222" b="-1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31DAABC-7780-2E4C-5776-D9C50DC7F9C8}"/>
                      </a:ext>
                    </a:extLst>
                  </p:cNvPr>
                  <p:cNvSpPr txBox="1"/>
                  <p:nvPr/>
                </p:nvSpPr>
                <p:spPr>
                  <a:xfrm>
                    <a:off x="9154310" y="2483279"/>
                    <a:ext cx="734108" cy="276999"/>
                  </a:xfrm>
                  <a:prstGeom prst="rect">
                    <a:avLst/>
                  </a:prstGeom>
                  <a:noFill/>
                  <a:ln>
                    <a:noFill/>
                  </a:ln>
                </p:spPr>
                <p:txBody>
                  <a:bodyPr wrap="square" rtlCol="0">
                    <a:spAutoFit/>
                  </a:bodyPr>
                  <a:lstStyle/>
                  <a:p>
                    <a:pPr algn="ctr"/>
                    <a14:m>
                      <m:oMath xmlns:m="http://schemas.openxmlformats.org/officeDocument/2006/math">
                        <m:r>
                          <a:rPr lang="en-US" sz="1200" i="1">
                            <a:latin typeface="Cambria Math" panose="02040503050406030204" pitchFamily="18" charset="0"/>
                            <a:ea typeface="Cambria Math" panose="02040503050406030204" pitchFamily="18" charset="0"/>
                          </a:rPr>
                          <m:t>𝛼</m:t>
                        </m:r>
                      </m:oMath>
                    </a14:m>
                    <a:r>
                      <a:rPr lang="en-US" sz="1200" dirty="0">
                        <a:latin typeface="Times New Roman" panose="02020603050405020304" pitchFamily="18" charset="0"/>
                        <a:cs typeface="Times New Roman" panose="02020603050405020304" pitchFamily="18" charset="0"/>
                      </a:rPr>
                      <a:t> = 1.2</a:t>
                    </a:r>
                  </a:p>
                </p:txBody>
              </p:sp>
            </mc:Choice>
            <mc:Fallback xmlns="">
              <p:sp>
                <p:nvSpPr>
                  <p:cNvPr id="25" name="TextBox 24">
                    <a:extLst>
                      <a:ext uri="{FF2B5EF4-FFF2-40B4-BE49-F238E27FC236}">
                        <a16:creationId xmlns:a16="http://schemas.microsoft.com/office/drawing/2014/main" id="{1592E7EE-531F-861A-7CC9-CDBFD6F2DA24}"/>
                      </a:ext>
                    </a:extLst>
                  </p:cNvPr>
                  <p:cNvSpPr txBox="1">
                    <a:spLocks noRot="1" noChangeAspect="1" noMove="1" noResize="1" noEditPoints="1" noAdjustHandles="1" noChangeArrowheads="1" noChangeShapeType="1" noTextEdit="1"/>
                  </p:cNvSpPr>
                  <p:nvPr/>
                </p:nvSpPr>
                <p:spPr>
                  <a:xfrm>
                    <a:off x="9154310" y="2483279"/>
                    <a:ext cx="734108" cy="276999"/>
                  </a:xfrm>
                  <a:prstGeom prst="rect">
                    <a:avLst/>
                  </a:prstGeom>
                  <a:blipFill>
                    <a:blip r:embed="rId70"/>
                    <a:stretch>
                      <a:fillRect b="-15217"/>
                    </a:stretch>
                  </a:blipFill>
                  <a:ln>
                    <a:noFill/>
                  </a:ln>
                </p:spPr>
                <p:txBody>
                  <a:bodyPr/>
                  <a:lstStyle/>
                  <a:p>
                    <a:r>
                      <a:rPr lang="en-US">
                        <a:noFill/>
                      </a:rPr>
                      <a:t> </a:t>
                    </a:r>
                  </a:p>
                </p:txBody>
              </p:sp>
            </mc:Fallback>
          </mc:AlternateContent>
          <p:pic>
            <p:nvPicPr>
              <p:cNvPr id="96" name="Picture 95">
                <a:extLst>
                  <a:ext uri="{FF2B5EF4-FFF2-40B4-BE49-F238E27FC236}">
                    <a16:creationId xmlns:a16="http://schemas.microsoft.com/office/drawing/2014/main" id="{111B5E76-1112-028B-42D5-89822E07670F}"/>
                  </a:ext>
                </a:extLst>
              </p:cNvPr>
              <p:cNvPicPr>
                <a:picLocks noChangeAspect="1"/>
              </p:cNvPicPr>
              <p:nvPr/>
            </p:nvPicPr>
            <p:blipFill rotWithShape="1">
              <a:blip r:embed="rId71"/>
              <a:srcRect l="12500" t="20674" r="47763" b="-2"/>
              <a:stretch/>
            </p:blipFill>
            <p:spPr>
              <a:xfrm>
                <a:off x="8731418" y="4123755"/>
                <a:ext cx="489318" cy="732627"/>
              </a:xfrm>
              <a:prstGeom prst="rect">
                <a:avLst/>
              </a:prstGeom>
              <a:ln>
                <a:noFill/>
              </a:ln>
            </p:spPr>
          </p:pic>
          <p:grpSp>
            <p:nvGrpSpPr>
              <p:cNvPr id="97" name="Group 96">
                <a:extLst>
                  <a:ext uri="{FF2B5EF4-FFF2-40B4-BE49-F238E27FC236}">
                    <a16:creationId xmlns:a16="http://schemas.microsoft.com/office/drawing/2014/main" id="{695CBC53-83E4-905C-EF64-25501AA0DA42}"/>
                  </a:ext>
                </a:extLst>
              </p:cNvPr>
              <p:cNvGrpSpPr/>
              <p:nvPr/>
            </p:nvGrpSpPr>
            <p:grpSpPr>
              <a:xfrm>
                <a:off x="9282203" y="4115070"/>
                <a:ext cx="443636" cy="732627"/>
                <a:chOff x="8062025" y="8211276"/>
                <a:chExt cx="443636" cy="732627"/>
              </a:xfrm>
            </p:grpSpPr>
            <p:sp>
              <p:nvSpPr>
                <p:cNvPr id="98" name="Rectangle 97">
                  <a:extLst>
                    <a:ext uri="{FF2B5EF4-FFF2-40B4-BE49-F238E27FC236}">
                      <a16:creationId xmlns:a16="http://schemas.microsoft.com/office/drawing/2014/main" id="{3D3A0B95-9E97-F2C1-F815-05AC95E2AFBE}"/>
                    </a:ext>
                  </a:extLst>
                </p:cNvPr>
                <p:cNvSpPr/>
                <p:nvPr/>
              </p:nvSpPr>
              <p:spPr>
                <a:xfrm>
                  <a:off x="8062025" y="8216362"/>
                  <a:ext cx="365760" cy="67665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C711B31B-2794-5F45-3BCE-16D352A99C2E}"/>
                    </a:ext>
                  </a:extLst>
                </p:cNvPr>
                <p:cNvPicPr>
                  <a:picLocks noChangeAspect="1"/>
                </p:cNvPicPr>
                <p:nvPr/>
              </p:nvPicPr>
              <p:blipFill rotWithShape="1">
                <a:blip r:embed="rId72">
                  <a:clrChange>
                    <a:clrFrom>
                      <a:srgbClr val="FFFFFF"/>
                    </a:clrFrom>
                    <a:clrTo>
                      <a:srgbClr val="FFFFFF">
                        <a:alpha val="0"/>
                      </a:srgbClr>
                    </a:clrTo>
                  </a:clrChange>
                </a:blip>
                <a:srcRect l="51689" t="20671" r="12500"/>
                <a:stretch/>
              </p:blipFill>
              <p:spPr>
                <a:xfrm>
                  <a:off x="8064687" y="8211276"/>
                  <a:ext cx="440974" cy="732627"/>
                </a:xfrm>
                <a:prstGeom prst="rect">
                  <a:avLst/>
                </a:prstGeom>
                <a:ln>
                  <a:noFill/>
                </a:ln>
              </p:spPr>
            </p:pic>
          </p:grpSp>
        </p:grpSp>
        <p:grpSp>
          <p:nvGrpSpPr>
            <p:cNvPr id="108" name="Group 107">
              <a:extLst>
                <a:ext uri="{FF2B5EF4-FFF2-40B4-BE49-F238E27FC236}">
                  <a16:creationId xmlns:a16="http://schemas.microsoft.com/office/drawing/2014/main" id="{9478BD4B-352F-FCBE-6D15-1161A2FAC50E}"/>
                </a:ext>
              </a:extLst>
            </p:cNvPr>
            <p:cNvGrpSpPr/>
            <p:nvPr/>
          </p:nvGrpSpPr>
          <p:grpSpPr>
            <a:xfrm>
              <a:off x="2376013" y="3922650"/>
              <a:ext cx="480982" cy="738864"/>
              <a:chOff x="4969889" y="3694591"/>
              <a:chExt cx="480982" cy="738864"/>
            </a:xfrm>
          </p:grpSpPr>
          <p:sp>
            <p:nvSpPr>
              <p:cNvPr id="109" name="Rectangle 108">
                <a:extLst>
                  <a:ext uri="{FF2B5EF4-FFF2-40B4-BE49-F238E27FC236}">
                    <a16:creationId xmlns:a16="http://schemas.microsoft.com/office/drawing/2014/main" id="{B12C7FD9-A0F3-F7AD-B587-06CC43785B57}"/>
                  </a:ext>
                </a:extLst>
              </p:cNvPr>
              <p:cNvSpPr/>
              <p:nvPr/>
            </p:nvSpPr>
            <p:spPr>
              <a:xfrm>
                <a:off x="4969889" y="3694591"/>
                <a:ext cx="365760" cy="73886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a:extLst>
                  <a:ext uri="{FF2B5EF4-FFF2-40B4-BE49-F238E27FC236}">
                    <a16:creationId xmlns:a16="http://schemas.microsoft.com/office/drawing/2014/main" id="{54B10FB0-E009-B03B-10EF-33A50B05AACA}"/>
                  </a:ext>
                </a:extLst>
              </p:cNvPr>
              <p:cNvPicPr>
                <a:picLocks noChangeAspect="1"/>
              </p:cNvPicPr>
              <p:nvPr/>
            </p:nvPicPr>
            <p:blipFill rotWithShape="1">
              <a:blip r:embed="rId73">
                <a:clrChange>
                  <a:clrFrom>
                    <a:srgbClr val="FFFFFF"/>
                  </a:clrFrom>
                  <a:clrTo>
                    <a:srgbClr val="FFFFFF">
                      <a:alpha val="0"/>
                    </a:srgbClr>
                  </a:clrTo>
                </a:clrChange>
              </a:blip>
              <a:srcRect l="51678" t="19104" r="12500" b="7484"/>
              <a:stretch/>
            </p:blipFill>
            <p:spPr>
              <a:xfrm>
                <a:off x="4973185" y="3699250"/>
                <a:ext cx="477686" cy="734205"/>
              </a:xfrm>
              <a:prstGeom prst="rect">
                <a:avLst/>
              </a:prstGeom>
              <a:ln>
                <a:noFill/>
              </a:ln>
            </p:spPr>
          </p:pic>
        </p:grpSp>
        <p:pic>
          <p:nvPicPr>
            <p:cNvPr id="111" name="Picture 110">
              <a:extLst>
                <a:ext uri="{FF2B5EF4-FFF2-40B4-BE49-F238E27FC236}">
                  <a16:creationId xmlns:a16="http://schemas.microsoft.com/office/drawing/2014/main" id="{F1AF75FF-4324-48EB-282E-14CDC229B2EB}"/>
                </a:ext>
              </a:extLst>
            </p:cNvPr>
            <p:cNvPicPr>
              <a:picLocks noChangeAspect="1"/>
            </p:cNvPicPr>
            <p:nvPr/>
          </p:nvPicPr>
          <p:blipFill rotWithShape="1">
            <a:blip r:embed="rId74"/>
            <a:srcRect l="12500" t="19104" r="47554" b="7484"/>
            <a:stretch/>
          </p:blipFill>
          <p:spPr>
            <a:xfrm>
              <a:off x="1790944" y="3926189"/>
              <a:ext cx="532680" cy="734205"/>
            </a:xfrm>
            <a:prstGeom prst="rect">
              <a:avLst/>
            </a:prstGeom>
            <a:ln>
              <a:noFill/>
            </a:ln>
          </p:spPr>
        </p:pic>
        <p:pic>
          <p:nvPicPr>
            <p:cNvPr id="112" name="Picture 111">
              <a:extLst>
                <a:ext uri="{FF2B5EF4-FFF2-40B4-BE49-F238E27FC236}">
                  <a16:creationId xmlns:a16="http://schemas.microsoft.com/office/drawing/2014/main" id="{9169D139-CC0B-9C55-6ADD-D9A41FE0B2C8}"/>
                </a:ext>
              </a:extLst>
            </p:cNvPr>
            <p:cNvPicPr>
              <a:picLocks noChangeAspect="1"/>
            </p:cNvPicPr>
            <p:nvPr/>
          </p:nvPicPr>
          <p:blipFill rotWithShape="1">
            <a:blip r:embed="rId75"/>
            <a:srcRect l="12500" t="19497" r="47554" b="7707"/>
            <a:stretch/>
          </p:blipFill>
          <p:spPr>
            <a:xfrm>
              <a:off x="1967929" y="4742896"/>
              <a:ext cx="532680" cy="728047"/>
            </a:xfrm>
            <a:prstGeom prst="rect">
              <a:avLst/>
            </a:prstGeom>
            <a:ln>
              <a:noFill/>
            </a:ln>
          </p:spPr>
        </p:pic>
        <p:pic>
          <p:nvPicPr>
            <p:cNvPr id="113" name="Picture 112">
              <a:extLst>
                <a:ext uri="{FF2B5EF4-FFF2-40B4-BE49-F238E27FC236}">
                  <a16:creationId xmlns:a16="http://schemas.microsoft.com/office/drawing/2014/main" id="{7519C6DC-37C5-1857-D52D-29F91FB569DB}"/>
                </a:ext>
              </a:extLst>
            </p:cNvPr>
            <p:cNvPicPr>
              <a:picLocks noChangeAspect="1"/>
            </p:cNvPicPr>
            <p:nvPr/>
          </p:nvPicPr>
          <p:blipFill rotWithShape="1">
            <a:blip r:embed="rId76"/>
            <a:srcRect l="12500" t="19418" r="47554" b="7623"/>
            <a:stretch/>
          </p:blipFill>
          <p:spPr>
            <a:xfrm>
              <a:off x="1792791" y="3119897"/>
              <a:ext cx="532680" cy="729673"/>
            </a:xfrm>
            <a:prstGeom prst="rect">
              <a:avLst/>
            </a:prstGeom>
            <a:ln>
              <a:noFill/>
            </a:ln>
          </p:spPr>
        </p:pic>
        <p:grpSp>
          <p:nvGrpSpPr>
            <p:cNvPr id="114" name="Group 113">
              <a:extLst>
                <a:ext uri="{FF2B5EF4-FFF2-40B4-BE49-F238E27FC236}">
                  <a16:creationId xmlns:a16="http://schemas.microsoft.com/office/drawing/2014/main" id="{C193E37D-354B-6CDF-903E-D80ADCACD948}"/>
                </a:ext>
              </a:extLst>
            </p:cNvPr>
            <p:cNvGrpSpPr/>
            <p:nvPr/>
          </p:nvGrpSpPr>
          <p:grpSpPr>
            <a:xfrm>
              <a:off x="2377826" y="3119898"/>
              <a:ext cx="475526" cy="729672"/>
              <a:chOff x="4975345" y="2647758"/>
              <a:chExt cx="475526" cy="729672"/>
            </a:xfrm>
          </p:grpSpPr>
          <p:sp>
            <p:nvSpPr>
              <p:cNvPr id="115" name="Rectangle 114">
                <a:extLst>
                  <a:ext uri="{FF2B5EF4-FFF2-40B4-BE49-F238E27FC236}">
                    <a16:creationId xmlns:a16="http://schemas.microsoft.com/office/drawing/2014/main" id="{4484E356-9A34-1250-3412-8A748431386F}"/>
                  </a:ext>
                </a:extLst>
              </p:cNvPr>
              <p:cNvSpPr/>
              <p:nvPr/>
            </p:nvSpPr>
            <p:spPr>
              <a:xfrm>
                <a:off x="4975345" y="2648482"/>
                <a:ext cx="365760" cy="728948"/>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a:extLst>
                  <a:ext uri="{FF2B5EF4-FFF2-40B4-BE49-F238E27FC236}">
                    <a16:creationId xmlns:a16="http://schemas.microsoft.com/office/drawing/2014/main" id="{BEA78EEF-BCDD-FD21-7B71-7B101A73BC92}"/>
                  </a:ext>
                </a:extLst>
              </p:cNvPr>
              <p:cNvPicPr>
                <a:picLocks noChangeAspect="1"/>
              </p:cNvPicPr>
              <p:nvPr/>
            </p:nvPicPr>
            <p:blipFill rotWithShape="1">
              <a:blip r:embed="rId77">
                <a:clrChange>
                  <a:clrFrom>
                    <a:srgbClr val="FFFFFF"/>
                  </a:clrFrom>
                  <a:clrTo>
                    <a:srgbClr val="FFFFFF">
                      <a:alpha val="0"/>
                    </a:srgbClr>
                  </a:clrTo>
                </a:clrChange>
              </a:blip>
              <a:srcRect l="51857" t="19419" r="12500" b="7623"/>
              <a:stretch/>
            </p:blipFill>
            <p:spPr>
              <a:xfrm>
                <a:off x="4975571" y="2647758"/>
                <a:ext cx="475300" cy="729672"/>
              </a:xfrm>
              <a:prstGeom prst="rect">
                <a:avLst/>
              </a:prstGeom>
              <a:ln>
                <a:noFill/>
              </a:ln>
            </p:spPr>
          </p:pic>
        </p:grpSp>
        <mc:AlternateContent xmlns:mc="http://schemas.openxmlformats.org/markup-compatibility/2006">
          <mc:Choice xmlns:a14="http://schemas.microsoft.com/office/drawing/2010/main" Requires="a14">
            <p:sp>
              <p:nvSpPr>
                <p:cNvPr id="117" name="Rectangle 116">
                  <a:extLst>
                    <a:ext uri="{FF2B5EF4-FFF2-40B4-BE49-F238E27FC236}">
                      <a16:creationId xmlns:a16="http://schemas.microsoft.com/office/drawing/2014/main" id="{CBB296AE-8545-3670-9651-F9A457AA2DCC}"/>
                    </a:ext>
                  </a:extLst>
                </p:cNvPr>
                <p:cNvSpPr/>
                <p:nvPr/>
              </p:nvSpPr>
              <p:spPr>
                <a:xfrm>
                  <a:off x="1904077" y="2928353"/>
                  <a:ext cx="786031" cy="1518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m:rPr>
                            <m:sty m:val="p"/>
                          </m:rPr>
                          <a:rPr lang="en-US" sz="1400">
                            <a:solidFill>
                              <a:schemeClr val="tx1"/>
                            </a:solidFill>
                            <a:latin typeface="Cambria Math" panose="02040503050406030204" pitchFamily="18" charset="0"/>
                            <a:ea typeface="Cambria Math" panose="02040503050406030204" pitchFamily="18" charset="0"/>
                          </a:rPr>
                          <m:t>Mean</m:t>
                        </m:r>
                        <m:r>
                          <a:rPr lang="en-US" sz="1400">
                            <a:solidFill>
                              <a:schemeClr val="tx1"/>
                            </a:solidFill>
                            <a:latin typeface="Cambria Math" panose="02040503050406030204" pitchFamily="18" charset="0"/>
                            <a:ea typeface="Cambria Math" panose="02040503050406030204" pitchFamily="18" charset="0"/>
                          </a:rPr>
                          <m:t> </m:t>
                        </m:r>
                        <m:r>
                          <m:rPr>
                            <m:sty m:val="p"/>
                          </m:rPr>
                          <a:rPr lang="en-US" sz="1400">
                            <a:solidFill>
                              <a:schemeClr val="tx1"/>
                            </a:solidFill>
                            <a:latin typeface="Cambria Math" panose="02040503050406030204" pitchFamily="18" charset="0"/>
                            <a:ea typeface="Cambria Math" panose="02040503050406030204" pitchFamily="18" charset="0"/>
                          </a:rPr>
                          <m:t>face</m:t>
                        </m:r>
                        <m:r>
                          <a:rPr lang="en-US" sz="1400">
                            <a:solidFill>
                              <a:schemeClr val="tx1"/>
                            </a:solidFill>
                            <a:latin typeface="Cambria Math" panose="02040503050406030204" pitchFamily="18" charset="0"/>
                            <a:ea typeface="Cambria Math" panose="02040503050406030204" pitchFamily="18" charset="0"/>
                          </a:rPr>
                          <m:t> </m:t>
                        </m:r>
                      </m:oMath>
                    </m:oMathPara>
                  </a14:m>
                  <a:endParaRPr lang="en-US" sz="1400" dirty="0">
                    <a:solidFill>
                      <a:schemeClr val="tx1"/>
                    </a:solidFill>
                    <a:latin typeface="Times New Roman" panose="02020603050405020304" pitchFamily="18" charset="0"/>
                    <a:cs typeface="Times New Roman" panose="02020603050405020304" pitchFamily="18" charset="0"/>
                  </a:endParaRPr>
                </a:p>
              </p:txBody>
            </p:sp>
          </mc:Choice>
          <mc:Fallback>
            <p:sp>
              <p:nvSpPr>
                <p:cNvPr id="117" name="Rectangle 116">
                  <a:extLst>
                    <a:ext uri="{FF2B5EF4-FFF2-40B4-BE49-F238E27FC236}">
                      <a16:creationId xmlns:a16="http://schemas.microsoft.com/office/drawing/2014/main" id="{CBB296AE-8545-3670-9651-F9A457AA2DCC}"/>
                    </a:ext>
                  </a:extLst>
                </p:cNvPr>
                <p:cNvSpPr>
                  <a:spLocks noRot="1" noChangeAspect="1" noMove="1" noResize="1" noEditPoints="1" noAdjustHandles="1" noChangeArrowheads="1" noChangeShapeType="1" noTextEdit="1"/>
                </p:cNvSpPr>
                <p:nvPr/>
              </p:nvSpPr>
              <p:spPr>
                <a:xfrm>
                  <a:off x="1904077" y="2928353"/>
                  <a:ext cx="786031" cy="151816"/>
                </a:xfrm>
                <a:prstGeom prst="rect">
                  <a:avLst/>
                </a:prstGeom>
                <a:blipFill>
                  <a:blip r:embed="rId78"/>
                  <a:stretch>
                    <a:fillRect t="-8000" r="-17054" b="-36000"/>
                  </a:stretch>
                </a:blipFill>
                <a:ln>
                  <a:noFill/>
                </a:ln>
              </p:spPr>
              <p:txBody>
                <a:bodyPr/>
                <a:lstStyle/>
                <a:p>
                  <a:r>
                    <a:rPr lang="en-US">
                      <a:noFill/>
                    </a:rPr>
                    <a:t> </a:t>
                  </a:r>
                </a:p>
              </p:txBody>
            </p:sp>
          </mc:Fallback>
        </mc:AlternateContent>
        <p:pic>
          <p:nvPicPr>
            <p:cNvPr id="118" name="Picture 117" descr="Chart&#10;&#10;Description automatically generated">
              <a:extLst>
                <a:ext uri="{FF2B5EF4-FFF2-40B4-BE49-F238E27FC236}">
                  <a16:creationId xmlns:a16="http://schemas.microsoft.com/office/drawing/2014/main" id="{1329D8CC-4ECE-FE7F-ADF6-9B51A795365A}"/>
                </a:ext>
              </a:extLst>
            </p:cNvPr>
            <p:cNvPicPr>
              <a:picLocks noChangeAspect="1"/>
            </p:cNvPicPr>
            <p:nvPr/>
          </p:nvPicPr>
          <p:blipFill rotWithShape="1">
            <a:blip r:embed="rId79">
              <a:extLst>
                <a:ext uri="{28A0092B-C50C-407E-A947-70E740481C1C}">
                  <a14:useLocalDpi xmlns:a14="http://schemas.microsoft.com/office/drawing/2010/main" val="0"/>
                </a:ext>
              </a:extLst>
            </a:blip>
            <a:srcRect l="23196" t="4470" r="56775" b="88349"/>
            <a:stretch/>
          </p:blipFill>
          <p:spPr>
            <a:xfrm rot="16200000" flipV="1">
              <a:off x="1376837" y="3365143"/>
              <a:ext cx="582051" cy="118872"/>
            </a:xfrm>
            <a:prstGeom prst="rect">
              <a:avLst/>
            </a:prstGeom>
            <a:ln>
              <a:noFill/>
            </a:ln>
          </p:spPr>
        </p:pic>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531E8DE9-1839-0740-1D22-ABDFF83644DA}"/>
                    </a:ext>
                  </a:extLst>
                </p:cNvPr>
                <p:cNvSpPr txBox="1"/>
                <p:nvPr/>
              </p:nvSpPr>
              <p:spPr>
                <a:xfrm>
                  <a:off x="1432740" y="2988543"/>
                  <a:ext cx="667523"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5×</m:t>
                        </m:r>
                        <m:sSup>
                          <m:sSupPr>
                            <m:ctrlPr>
                              <a:rPr lang="en-US" sz="1000" i="1">
                                <a:latin typeface="Cambria Math" panose="02040503050406030204" pitchFamily="18" charset="0"/>
                                <a:cs typeface="Times New Roman" panose="02020603050405020304" pitchFamily="18" charset="0"/>
                              </a:rPr>
                            </m:ctrlPr>
                          </m:sSupPr>
                          <m:e>
                            <m:r>
                              <a:rPr lang="en-US" sz="1000" i="1">
                                <a:latin typeface="Cambria Math" panose="02040503050406030204" pitchFamily="18" charset="0"/>
                                <a:cs typeface="Times New Roman" panose="02020603050405020304" pitchFamily="18" charset="0"/>
                              </a:rPr>
                              <m:t>10</m:t>
                            </m:r>
                          </m:e>
                          <m:sup>
                            <m:r>
                              <a:rPr lang="en-US" sz="1000" i="1">
                                <a:latin typeface="Cambria Math" panose="02040503050406030204" pitchFamily="18" charset="0"/>
                                <a:cs typeface="Times New Roman" panose="02020603050405020304" pitchFamily="18" charset="0"/>
                              </a:rPr>
                              <m:t>−4</m:t>
                            </m:r>
                          </m:sup>
                        </m:sSup>
                      </m:oMath>
                    </m:oMathPara>
                  </a14:m>
                  <a:endParaRPr lang="en-US" sz="1000" dirty="0">
                    <a:latin typeface="Times New Roman" panose="02020603050405020304" pitchFamily="18" charset="0"/>
                    <a:cs typeface="Times New Roman" panose="02020603050405020304" pitchFamily="18" charset="0"/>
                  </a:endParaRPr>
                </a:p>
              </p:txBody>
            </p:sp>
          </mc:Choice>
          <mc:Fallback>
            <p:sp>
              <p:nvSpPr>
                <p:cNvPr id="119" name="TextBox 118">
                  <a:extLst>
                    <a:ext uri="{FF2B5EF4-FFF2-40B4-BE49-F238E27FC236}">
                      <a16:creationId xmlns:a16="http://schemas.microsoft.com/office/drawing/2014/main" id="{531E8DE9-1839-0740-1D22-ABDFF83644DA}"/>
                    </a:ext>
                  </a:extLst>
                </p:cNvPr>
                <p:cNvSpPr txBox="1">
                  <a:spLocks noRot="1" noChangeAspect="1" noMove="1" noResize="1" noEditPoints="1" noAdjustHandles="1" noChangeArrowheads="1" noChangeShapeType="1" noTextEdit="1"/>
                </p:cNvSpPr>
                <p:nvPr/>
              </p:nvSpPr>
              <p:spPr>
                <a:xfrm>
                  <a:off x="1432740" y="2988543"/>
                  <a:ext cx="667523" cy="246221"/>
                </a:xfrm>
                <a:prstGeom prst="rect">
                  <a:avLst/>
                </a:prstGeom>
                <a:blipFill>
                  <a:blip r:embed="rId80"/>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8C4F5933-77D0-467B-B9F0-0D343339FFA1}"/>
                    </a:ext>
                  </a:extLst>
                </p:cNvPr>
                <p:cNvSpPr txBox="1"/>
                <p:nvPr/>
              </p:nvSpPr>
              <p:spPr>
                <a:xfrm>
                  <a:off x="1432366" y="3623672"/>
                  <a:ext cx="667523"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2×</m:t>
                        </m:r>
                        <m:sSup>
                          <m:sSupPr>
                            <m:ctrlPr>
                              <a:rPr lang="en-US" sz="1000" i="1">
                                <a:latin typeface="Cambria Math" panose="02040503050406030204" pitchFamily="18" charset="0"/>
                                <a:cs typeface="Times New Roman" panose="02020603050405020304" pitchFamily="18" charset="0"/>
                              </a:rPr>
                            </m:ctrlPr>
                          </m:sSupPr>
                          <m:e>
                            <m:r>
                              <a:rPr lang="en-US" sz="1000" i="1">
                                <a:latin typeface="Cambria Math" panose="02040503050406030204" pitchFamily="18" charset="0"/>
                                <a:cs typeface="Times New Roman" panose="02020603050405020304" pitchFamily="18" charset="0"/>
                              </a:rPr>
                              <m:t>10</m:t>
                            </m:r>
                          </m:e>
                          <m:sup>
                            <m:r>
                              <a:rPr lang="en-US" sz="1000" i="1">
                                <a:latin typeface="Cambria Math" panose="02040503050406030204" pitchFamily="18" charset="0"/>
                                <a:cs typeface="Times New Roman" panose="02020603050405020304" pitchFamily="18" charset="0"/>
                              </a:rPr>
                              <m:t>−4</m:t>
                            </m:r>
                          </m:sup>
                        </m:sSup>
                      </m:oMath>
                    </m:oMathPara>
                  </a14:m>
                  <a:endParaRPr lang="en-US" sz="1000" dirty="0">
                    <a:latin typeface="Times New Roman" panose="02020603050405020304" pitchFamily="18" charset="0"/>
                    <a:cs typeface="Times New Roman" panose="02020603050405020304" pitchFamily="18" charset="0"/>
                  </a:endParaRPr>
                </a:p>
              </p:txBody>
            </p:sp>
          </mc:Choice>
          <mc:Fallback>
            <p:sp>
              <p:nvSpPr>
                <p:cNvPr id="120" name="TextBox 119">
                  <a:extLst>
                    <a:ext uri="{FF2B5EF4-FFF2-40B4-BE49-F238E27FC236}">
                      <a16:creationId xmlns:a16="http://schemas.microsoft.com/office/drawing/2014/main" id="{8C4F5933-77D0-467B-B9F0-0D343339FFA1}"/>
                    </a:ext>
                  </a:extLst>
                </p:cNvPr>
                <p:cNvSpPr txBox="1">
                  <a:spLocks noRot="1" noChangeAspect="1" noMove="1" noResize="1" noEditPoints="1" noAdjustHandles="1" noChangeArrowheads="1" noChangeShapeType="1" noTextEdit="1"/>
                </p:cNvSpPr>
                <p:nvPr/>
              </p:nvSpPr>
              <p:spPr>
                <a:xfrm>
                  <a:off x="1432366" y="3623672"/>
                  <a:ext cx="667523" cy="246221"/>
                </a:xfrm>
                <a:prstGeom prst="rect">
                  <a:avLst/>
                </a:prstGeom>
                <a:blipFill>
                  <a:blip r:embed="rId81"/>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1" name="TextBox 120">
                  <a:extLst>
                    <a:ext uri="{FF2B5EF4-FFF2-40B4-BE49-F238E27FC236}">
                      <a16:creationId xmlns:a16="http://schemas.microsoft.com/office/drawing/2014/main" id="{B6F4A56D-045F-D4DA-B577-C0CCF9DB5450}"/>
                    </a:ext>
                  </a:extLst>
                </p:cNvPr>
                <p:cNvSpPr txBox="1"/>
                <p:nvPr/>
              </p:nvSpPr>
              <p:spPr>
                <a:xfrm rot="16200000">
                  <a:off x="1032480" y="3308058"/>
                  <a:ext cx="779135" cy="26173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00" i="1" dirty="0">
                                <a:latin typeface="Cambria Math" panose="02040503050406030204" pitchFamily="18" charset="0"/>
                              </a:rPr>
                            </m:ctrlPr>
                          </m:sSubPr>
                          <m:e>
                            <m:r>
                              <a:rPr lang="en-US" sz="1000" i="1" dirty="0">
                                <a:latin typeface="Cambria Math" panose="02040503050406030204" pitchFamily="18" charset="0"/>
                              </a:rPr>
                              <m:t>𝑞</m:t>
                            </m:r>
                          </m:e>
                          <m:sub>
                            <m:r>
                              <a:rPr lang="en-US" sz="1000" i="1" dirty="0">
                                <a:latin typeface="Cambria Math" panose="02040503050406030204" pitchFamily="18" charset="0"/>
                              </a:rPr>
                              <m:t>𝑔</m:t>
                            </m:r>
                          </m:sub>
                        </m:sSub>
                        <m:r>
                          <a:rPr lang="en-US" sz="1000" i="1" dirty="0">
                            <a:latin typeface="Cambria Math" panose="02040503050406030204" pitchFamily="18" charset="0"/>
                          </a:rPr>
                          <m:t> (</m:t>
                        </m:r>
                        <m:sSup>
                          <m:sSupPr>
                            <m:ctrlPr>
                              <a:rPr lang="en-US" sz="1000" i="1" dirty="0">
                                <a:latin typeface="Cambria Math" panose="02040503050406030204" pitchFamily="18" charset="0"/>
                              </a:rPr>
                            </m:ctrlPr>
                          </m:sSupPr>
                          <m:e>
                            <m:r>
                              <a:rPr lang="en-US" sz="1000" i="1" dirty="0">
                                <a:latin typeface="Cambria Math" panose="02040503050406030204" pitchFamily="18" charset="0"/>
                              </a:rPr>
                              <m:t>𝑚</m:t>
                            </m:r>
                          </m:e>
                          <m:sup>
                            <m:r>
                              <a:rPr lang="en-US" sz="1000" i="1" dirty="0">
                                <a:latin typeface="Cambria Math" panose="02040503050406030204" pitchFamily="18" charset="0"/>
                              </a:rPr>
                              <m:t>2</m:t>
                            </m:r>
                          </m:sup>
                        </m:sSup>
                        <m:r>
                          <a:rPr lang="en-US" sz="1000" i="1" dirty="0">
                            <a:latin typeface="Cambria Math" panose="02040503050406030204" pitchFamily="18" charset="0"/>
                          </a:rPr>
                          <m:t>/</m:t>
                        </m:r>
                        <m:r>
                          <a:rPr lang="en-US" sz="1000" i="1" dirty="0">
                            <a:latin typeface="Cambria Math" panose="02040503050406030204" pitchFamily="18" charset="0"/>
                          </a:rPr>
                          <m:t>𝑠</m:t>
                        </m:r>
                        <m:r>
                          <a:rPr lang="en-US" sz="1000" i="1" dirty="0">
                            <a:latin typeface="Cambria Math" panose="02040503050406030204" pitchFamily="18" charset="0"/>
                          </a:rPr>
                          <m:t>)</m:t>
                        </m:r>
                      </m:oMath>
                    </m:oMathPara>
                  </a14:m>
                  <a:endParaRPr lang="en-US" sz="1000" dirty="0"/>
                </a:p>
              </p:txBody>
            </p:sp>
          </mc:Choice>
          <mc:Fallback>
            <p:sp>
              <p:nvSpPr>
                <p:cNvPr id="121" name="TextBox 120">
                  <a:extLst>
                    <a:ext uri="{FF2B5EF4-FFF2-40B4-BE49-F238E27FC236}">
                      <a16:creationId xmlns:a16="http://schemas.microsoft.com/office/drawing/2014/main" id="{B6F4A56D-045F-D4DA-B577-C0CCF9DB5450}"/>
                    </a:ext>
                  </a:extLst>
                </p:cNvPr>
                <p:cNvSpPr txBox="1">
                  <a:spLocks noRot="1" noChangeAspect="1" noMove="1" noResize="1" noEditPoints="1" noAdjustHandles="1" noChangeArrowheads="1" noChangeShapeType="1" noTextEdit="1"/>
                </p:cNvSpPr>
                <p:nvPr/>
              </p:nvSpPr>
              <p:spPr>
                <a:xfrm rot="16200000">
                  <a:off x="1032480" y="3308058"/>
                  <a:ext cx="779135" cy="261738"/>
                </a:xfrm>
                <a:prstGeom prst="rect">
                  <a:avLst/>
                </a:prstGeom>
                <a:blipFill>
                  <a:blip r:embed="rId82"/>
                  <a:stretch>
                    <a:fillRect/>
                  </a:stretch>
                </a:blipFill>
              </p:spPr>
              <p:txBody>
                <a:bodyPr/>
                <a:lstStyle/>
                <a:p>
                  <a:r>
                    <a:rPr lang="en-US">
                      <a:noFill/>
                    </a:rPr>
                    <a:t> </a:t>
                  </a:r>
                </a:p>
              </p:txBody>
            </p:sp>
          </mc:Fallback>
        </mc:AlternateContent>
        <p:pic>
          <p:nvPicPr>
            <p:cNvPr id="122" name="Picture 121" descr="Chart&#10;&#10;Description automatically generated">
              <a:extLst>
                <a:ext uri="{FF2B5EF4-FFF2-40B4-BE49-F238E27FC236}">
                  <a16:creationId xmlns:a16="http://schemas.microsoft.com/office/drawing/2014/main" id="{3A20609E-D92C-D957-5F57-0D86A7C8B9B2}"/>
                </a:ext>
              </a:extLst>
            </p:cNvPr>
            <p:cNvPicPr>
              <a:picLocks noChangeAspect="1"/>
            </p:cNvPicPr>
            <p:nvPr/>
          </p:nvPicPr>
          <p:blipFill rotWithShape="1">
            <a:blip r:embed="rId79">
              <a:extLst>
                <a:ext uri="{28A0092B-C50C-407E-A947-70E740481C1C}">
                  <a14:useLocalDpi xmlns:a14="http://schemas.microsoft.com/office/drawing/2010/main" val="0"/>
                </a:ext>
              </a:extLst>
            </a:blip>
            <a:srcRect l="23196" t="4470" r="56775" b="88349"/>
            <a:stretch/>
          </p:blipFill>
          <p:spPr>
            <a:xfrm rot="16200000" flipV="1">
              <a:off x="1372620" y="4207095"/>
              <a:ext cx="582051" cy="118872"/>
            </a:xfrm>
            <a:prstGeom prst="rect">
              <a:avLst/>
            </a:prstGeom>
            <a:ln>
              <a:noFill/>
            </a:ln>
          </p:spPr>
        </p:pic>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01F03D2F-1226-E918-01C0-D4E4252A0862}"/>
                    </a:ext>
                  </a:extLst>
                </p:cNvPr>
                <p:cNvSpPr txBox="1"/>
                <p:nvPr/>
              </p:nvSpPr>
              <p:spPr>
                <a:xfrm>
                  <a:off x="1428523" y="3830495"/>
                  <a:ext cx="667523"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1×</m:t>
                        </m:r>
                        <m:sSup>
                          <m:sSupPr>
                            <m:ctrlPr>
                              <a:rPr lang="en-US" sz="1000" i="1">
                                <a:latin typeface="Cambria Math" panose="02040503050406030204" pitchFamily="18" charset="0"/>
                                <a:cs typeface="Times New Roman" panose="02020603050405020304" pitchFamily="18" charset="0"/>
                              </a:rPr>
                            </m:ctrlPr>
                          </m:sSupPr>
                          <m:e>
                            <m:r>
                              <a:rPr lang="en-US" sz="1000" i="1">
                                <a:latin typeface="Cambria Math" panose="02040503050406030204" pitchFamily="18" charset="0"/>
                                <a:cs typeface="Times New Roman" panose="02020603050405020304" pitchFamily="18" charset="0"/>
                              </a:rPr>
                              <m:t>10</m:t>
                            </m:r>
                          </m:e>
                          <m:sup>
                            <m:r>
                              <a:rPr lang="en-US" sz="1000" i="1">
                                <a:latin typeface="Cambria Math" panose="02040503050406030204" pitchFamily="18" charset="0"/>
                                <a:cs typeface="Times New Roman" panose="02020603050405020304" pitchFamily="18" charset="0"/>
                              </a:rPr>
                              <m:t>−5</m:t>
                            </m:r>
                          </m:sup>
                        </m:sSup>
                      </m:oMath>
                    </m:oMathPara>
                  </a14:m>
                  <a:endParaRPr lang="en-US" sz="1000" dirty="0">
                    <a:latin typeface="Times New Roman" panose="02020603050405020304" pitchFamily="18" charset="0"/>
                    <a:cs typeface="Times New Roman" panose="02020603050405020304" pitchFamily="18" charset="0"/>
                  </a:endParaRPr>
                </a:p>
              </p:txBody>
            </p:sp>
          </mc:Choice>
          <mc:Fallback>
            <p:sp>
              <p:nvSpPr>
                <p:cNvPr id="123" name="TextBox 122">
                  <a:extLst>
                    <a:ext uri="{FF2B5EF4-FFF2-40B4-BE49-F238E27FC236}">
                      <a16:creationId xmlns:a16="http://schemas.microsoft.com/office/drawing/2014/main" id="{01F03D2F-1226-E918-01C0-D4E4252A0862}"/>
                    </a:ext>
                  </a:extLst>
                </p:cNvPr>
                <p:cNvSpPr txBox="1">
                  <a:spLocks noRot="1" noChangeAspect="1" noMove="1" noResize="1" noEditPoints="1" noAdjustHandles="1" noChangeArrowheads="1" noChangeShapeType="1" noTextEdit="1"/>
                </p:cNvSpPr>
                <p:nvPr/>
              </p:nvSpPr>
              <p:spPr>
                <a:xfrm>
                  <a:off x="1428523" y="3830495"/>
                  <a:ext cx="667523" cy="246221"/>
                </a:xfrm>
                <a:prstGeom prst="rect">
                  <a:avLst/>
                </a:prstGeom>
                <a:blipFill>
                  <a:blip r:embed="rId8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TextBox 123">
                  <a:extLst>
                    <a:ext uri="{FF2B5EF4-FFF2-40B4-BE49-F238E27FC236}">
                      <a16:creationId xmlns:a16="http://schemas.microsoft.com/office/drawing/2014/main" id="{18730F23-92EA-D938-EA15-927CCDDF5312}"/>
                    </a:ext>
                  </a:extLst>
                </p:cNvPr>
                <p:cNvSpPr txBox="1"/>
                <p:nvPr/>
              </p:nvSpPr>
              <p:spPr>
                <a:xfrm>
                  <a:off x="1428149" y="4465625"/>
                  <a:ext cx="667523"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3×</m:t>
                        </m:r>
                        <m:sSup>
                          <m:sSupPr>
                            <m:ctrlPr>
                              <a:rPr lang="en-US" sz="1000" i="1">
                                <a:latin typeface="Cambria Math" panose="02040503050406030204" pitchFamily="18" charset="0"/>
                                <a:cs typeface="Times New Roman" panose="02020603050405020304" pitchFamily="18" charset="0"/>
                              </a:rPr>
                            </m:ctrlPr>
                          </m:sSupPr>
                          <m:e>
                            <m:r>
                              <a:rPr lang="en-US" sz="1000" i="1">
                                <a:latin typeface="Cambria Math" panose="02040503050406030204" pitchFamily="18" charset="0"/>
                                <a:cs typeface="Times New Roman" panose="02020603050405020304" pitchFamily="18" charset="0"/>
                              </a:rPr>
                              <m:t>10</m:t>
                            </m:r>
                          </m:e>
                          <m:sup>
                            <m:r>
                              <a:rPr lang="en-US" sz="1000" i="1">
                                <a:latin typeface="Cambria Math" panose="02040503050406030204" pitchFamily="18" charset="0"/>
                                <a:cs typeface="Times New Roman" panose="02020603050405020304" pitchFamily="18" charset="0"/>
                              </a:rPr>
                              <m:t>−8</m:t>
                            </m:r>
                          </m:sup>
                        </m:sSup>
                      </m:oMath>
                    </m:oMathPara>
                  </a14:m>
                  <a:endParaRPr lang="en-US" sz="1000" dirty="0">
                    <a:latin typeface="Times New Roman" panose="02020603050405020304" pitchFamily="18" charset="0"/>
                    <a:cs typeface="Times New Roman" panose="02020603050405020304" pitchFamily="18" charset="0"/>
                  </a:endParaRPr>
                </a:p>
              </p:txBody>
            </p:sp>
          </mc:Choice>
          <mc:Fallback>
            <p:sp>
              <p:nvSpPr>
                <p:cNvPr id="124" name="TextBox 123">
                  <a:extLst>
                    <a:ext uri="{FF2B5EF4-FFF2-40B4-BE49-F238E27FC236}">
                      <a16:creationId xmlns:a16="http://schemas.microsoft.com/office/drawing/2014/main" id="{18730F23-92EA-D938-EA15-927CCDDF5312}"/>
                    </a:ext>
                  </a:extLst>
                </p:cNvPr>
                <p:cNvSpPr txBox="1">
                  <a:spLocks noRot="1" noChangeAspect="1" noMove="1" noResize="1" noEditPoints="1" noAdjustHandles="1" noChangeArrowheads="1" noChangeShapeType="1" noTextEdit="1"/>
                </p:cNvSpPr>
                <p:nvPr/>
              </p:nvSpPr>
              <p:spPr>
                <a:xfrm>
                  <a:off x="1428149" y="4465625"/>
                  <a:ext cx="667523" cy="246221"/>
                </a:xfrm>
                <a:prstGeom prst="rect">
                  <a:avLst/>
                </a:prstGeom>
                <a:blipFill>
                  <a:blip r:embed="rId8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TextBox 124">
                  <a:extLst>
                    <a:ext uri="{FF2B5EF4-FFF2-40B4-BE49-F238E27FC236}">
                      <a16:creationId xmlns:a16="http://schemas.microsoft.com/office/drawing/2014/main" id="{6495DF4F-E4E1-D997-0E83-13C482481DD0}"/>
                    </a:ext>
                  </a:extLst>
                </p:cNvPr>
                <p:cNvSpPr txBox="1"/>
                <p:nvPr/>
              </p:nvSpPr>
              <p:spPr>
                <a:xfrm rot="16200000">
                  <a:off x="1028263" y="4157769"/>
                  <a:ext cx="779135"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000" i="1" dirty="0">
                                <a:latin typeface="Cambria Math" panose="02040503050406030204" pitchFamily="18" charset="0"/>
                              </a:rPr>
                            </m:ctrlPr>
                          </m:sSubPr>
                          <m:e>
                            <m:r>
                              <a:rPr lang="en-US" sz="1000" i="1" dirty="0">
                                <a:latin typeface="Cambria Math" panose="02040503050406030204" pitchFamily="18" charset="0"/>
                              </a:rPr>
                              <m:t>𝑣</m:t>
                            </m:r>
                          </m:e>
                          <m:sub>
                            <m:r>
                              <a:rPr lang="en-US" sz="1000" i="1" dirty="0">
                                <a:latin typeface="Cambria Math" panose="02040503050406030204" pitchFamily="18" charset="0"/>
                              </a:rPr>
                              <m:t>𝑛</m:t>
                            </m:r>
                          </m:sub>
                        </m:sSub>
                        <m:r>
                          <a:rPr lang="en-US" sz="1000" i="1" dirty="0">
                            <a:latin typeface="Cambria Math" panose="02040503050406030204" pitchFamily="18" charset="0"/>
                          </a:rPr>
                          <m:t> (</m:t>
                        </m:r>
                        <m:r>
                          <a:rPr lang="en-US" sz="1000" i="1" dirty="0">
                            <a:latin typeface="Cambria Math" panose="02040503050406030204" pitchFamily="18" charset="0"/>
                          </a:rPr>
                          <m:t>𝑚</m:t>
                        </m:r>
                        <m:r>
                          <a:rPr lang="en-US" sz="1000" i="1" dirty="0">
                            <a:latin typeface="Cambria Math" panose="02040503050406030204" pitchFamily="18" charset="0"/>
                          </a:rPr>
                          <m:t>/</m:t>
                        </m:r>
                        <m:r>
                          <a:rPr lang="en-US" sz="1000" i="1" dirty="0">
                            <a:latin typeface="Cambria Math" panose="02040503050406030204" pitchFamily="18" charset="0"/>
                          </a:rPr>
                          <m:t>𝑠</m:t>
                        </m:r>
                        <m:r>
                          <a:rPr lang="en-US" sz="1000" i="1" dirty="0">
                            <a:latin typeface="Cambria Math" panose="02040503050406030204" pitchFamily="18" charset="0"/>
                          </a:rPr>
                          <m:t>)</m:t>
                        </m:r>
                      </m:oMath>
                    </m:oMathPara>
                  </a14:m>
                  <a:endParaRPr lang="en-US" sz="1000" dirty="0"/>
                </a:p>
              </p:txBody>
            </p:sp>
          </mc:Choice>
          <mc:Fallback>
            <p:sp>
              <p:nvSpPr>
                <p:cNvPr id="125" name="TextBox 124">
                  <a:extLst>
                    <a:ext uri="{FF2B5EF4-FFF2-40B4-BE49-F238E27FC236}">
                      <a16:creationId xmlns:a16="http://schemas.microsoft.com/office/drawing/2014/main" id="{6495DF4F-E4E1-D997-0E83-13C482481DD0}"/>
                    </a:ext>
                  </a:extLst>
                </p:cNvPr>
                <p:cNvSpPr txBox="1">
                  <a:spLocks noRot="1" noChangeAspect="1" noMove="1" noResize="1" noEditPoints="1" noAdjustHandles="1" noChangeArrowheads="1" noChangeShapeType="1" noTextEdit="1"/>
                </p:cNvSpPr>
                <p:nvPr/>
              </p:nvSpPr>
              <p:spPr>
                <a:xfrm rot="16200000">
                  <a:off x="1028263" y="4157769"/>
                  <a:ext cx="779135" cy="246221"/>
                </a:xfrm>
                <a:prstGeom prst="rect">
                  <a:avLst/>
                </a:prstGeom>
                <a:blipFill>
                  <a:blip r:embed="rId85"/>
                  <a:stretch>
                    <a:fillRect r="-4878"/>
                  </a:stretch>
                </a:blipFill>
              </p:spPr>
              <p:txBody>
                <a:bodyPr/>
                <a:lstStyle/>
                <a:p>
                  <a:r>
                    <a:rPr lang="en-US">
                      <a:noFill/>
                    </a:rPr>
                    <a:t> </a:t>
                  </a:r>
                </a:p>
              </p:txBody>
            </p:sp>
          </mc:Fallback>
        </mc:AlternateContent>
        <p:pic>
          <p:nvPicPr>
            <p:cNvPr id="126" name="Picture 125" descr="Chart&#10;&#10;Description automatically generated">
              <a:extLst>
                <a:ext uri="{FF2B5EF4-FFF2-40B4-BE49-F238E27FC236}">
                  <a16:creationId xmlns:a16="http://schemas.microsoft.com/office/drawing/2014/main" id="{36BE7D67-36E2-2ECC-A893-559D601720F0}"/>
                </a:ext>
              </a:extLst>
            </p:cNvPr>
            <p:cNvPicPr>
              <a:picLocks noChangeAspect="1"/>
            </p:cNvPicPr>
            <p:nvPr/>
          </p:nvPicPr>
          <p:blipFill rotWithShape="1">
            <a:blip r:embed="rId79">
              <a:extLst>
                <a:ext uri="{28A0092B-C50C-407E-A947-70E740481C1C}">
                  <a14:useLocalDpi xmlns:a14="http://schemas.microsoft.com/office/drawing/2010/main" val="0"/>
                </a:ext>
              </a:extLst>
            </a:blip>
            <a:srcRect l="23196" t="4470" r="56775" b="88349"/>
            <a:stretch/>
          </p:blipFill>
          <p:spPr>
            <a:xfrm rot="16200000" flipV="1">
              <a:off x="1372620" y="4983163"/>
              <a:ext cx="582051" cy="118872"/>
            </a:xfrm>
            <a:prstGeom prst="rect">
              <a:avLst/>
            </a:prstGeom>
            <a:ln>
              <a:noFill/>
            </a:ln>
          </p:spPr>
        </p:pic>
        <mc:AlternateContent xmlns:mc="http://schemas.openxmlformats.org/markup-compatibility/2006">
          <mc:Choice xmlns:a14="http://schemas.microsoft.com/office/drawing/2010/main" Requires="a14">
            <p:sp>
              <p:nvSpPr>
                <p:cNvPr id="127" name="TextBox 126">
                  <a:extLst>
                    <a:ext uri="{FF2B5EF4-FFF2-40B4-BE49-F238E27FC236}">
                      <a16:creationId xmlns:a16="http://schemas.microsoft.com/office/drawing/2014/main" id="{9A251D27-3864-F423-97B6-132C53E52179}"/>
                    </a:ext>
                  </a:extLst>
                </p:cNvPr>
                <p:cNvSpPr txBox="1"/>
                <p:nvPr/>
              </p:nvSpPr>
              <p:spPr>
                <a:xfrm>
                  <a:off x="1559485" y="4603415"/>
                  <a:ext cx="129386"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6</m:t>
                        </m:r>
                      </m:oMath>
                    </m:oMathPara>
                  </a14:m>
                  <a:endParaRPr lang="en-US" sz="1000" dirty="0">
                    <a:latin typeface="Times New Roman" panose="02020603050405020304" pitchFamily="18" charset="0"/>
                    <a:cs typeface="Times New Roman" panose="02020603050405020304" pitchFamily="18" charset="0"/>
                  </a:endParaRPr>
                </a:p>
              </p:txBody>
            </p:sp>
          </mc:Choice>
          <mc:Fallback>
            <p:sp>
              <p:nvSpPr>
                <p:cNvPr id="127" name="TextBox 126">
                  <a:extLst>
                    <a:ext uri="{FF2B5EF4-FFF2-40B4-BE49-F238E27FC236}">
                      <a16:creationId xmlns:a16="http://schemas.microsoft.com/office/drawing/2014/main" id="{9A251D27-3864-F423-97B6-132C53E52179}"/>
                    </a:ext>
                  </a:extLst>
                </p:cNvPr>
                <p:cNvSpPr txBox="1">
                  <a:spLocks noRot="1" noChangeAspect="1" noMove="1" noResize="1" noEditPoints="1" noAdjustHandles="1" noChangeArrowheads="1" noChangeShapeType="1" noTextEdit="1"/>
                </p:cNvSpPr>
                <p:nvPr/>
              </p:nvSpPr>
              <p:spPr>
                <a:xfrm>
                  <a:off x="1559485" y="4603415"/>
                  <a:ext cx="129386" cy="246221"/>
                </a:xfrm>
                <a:prstGeom prst="rect">
                  <a:avLst/>
                </a:prstGeom>
                <a:blipFill>
                  <a:blip r:embed="rId86"/>
                  <a:stretch>
                    <a:fillRect r="-4285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8F409B89-741A-23B3-E80A-E5C8742FFD4D}"/>
                    </a:ext>
                  </a:extLst>
                </p:cNvPr>
                <p:cNvSpPr txBox="1"/>
                <p:nvPr/>
              </p:nvSpPr>
              <p:spPr>
                <a:xfrm>
                  <a:off x="1487177" y="5280210"/>
                  <a:ext cx="232372" cy="246221"/>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cs typeface="Times New Roman" panose="02020603050405020304" pitchFamily="18" charset="0"/>
                          </a:rPr>
                          <m:t>0.3</m:t>
                        </m:r>
                      </m:oMath>
                    </m:oMathPara>
                  </a14:m>
                  <a:endParaRPr lang="en-US" sz="1000" dirty="0">
                    <a:latin typeface="Times New Roman" panose="02020603050405020304" pitchFamily="18" charset="0"/>
                    <a:cs typeface="Times New Roman" panose="02020603050405020304" pitchFamily="18" charset="0"/>
                  </a:endParaRPr>
                </a:p>
              </p:txBody>
            </p:sp>
          </mc:Choice>
          <mc:Fallback>
            <p:sp>
              <p:nvSpPr>
                <p:cNvPr id="128" name="TextBox 127">
                  <a:extLst>
                    <a:ext uri="{FF2B5EF4-FFF2-40B4-BE49-F238E27FC236}">
                      <a16:creationId xmlns:a16="http://schemas.microsoft.com/office/drawing/2014/main" id="{8F409B89-741A-23B3-E80A-E5C8742FFD4D}"/>
                    </a:ext>
                  </a:extLst>
                </p:cNvPr>
                <p:cNvSpPr txBox="1">
                  <a:spLocks noRot="1" noChangeAspect="1" noMove="1" noResize="1" noEditPoints="1" noAdjustHandles="1" noChangeArrowheads="1" noChangeShapeType="1" noTextEdit="1"/>
                </p:cNvSpPr>
                <p:nvPr/>
              </p:nvSpPr>
              <p:spPr>
                <a:xfrm>
                  <a:off x="1487177" y="5280210"/>
                  <a:ext cx="232372" cy="246221"/>
                </a:xfrm>
                <a:prstGeom prst="rect">
                  <a:avLst/>
                </a:prstGeom>
                <a:blipFill>
                  <a:blip r:embed="rId87"/>
                  <a:stretch>
                    <a:fillRect r="-31579"/>
                  </a:stretch>
                </a:blipFill>
                <a:ln>
                  <a:noFill/>
                </a:ln>
              </p:spPr>
              <p:txBody>
                <a:bodyPr/>
                <a:lstStyle/>
                <a:p>
                  <a:r>
                    <a:rPr lang="en-US">
                      <a:noFill/>
                    </a:rPr>
                    <a:t> </a:t>
                  </a:r>
                </a:p>
              </p:txBody>
            </p:sp>
          </mc:Fallback>
        </mc:AlternateContent>
        <p:sp>
          <p:nvSpPr>
            <p:cNvPr id="129" name="TextBox 128">
              <a:extLst>
                <a:ext uri="{FF2B5EF4-FFF2-40B4-BE49-F238E27FC236}">
                  <a16:creationId xmlns:a16="http://schemas.microsoft.com/office/drawing/2014/main" id="{AD8A4B94-6DC0-0F7A-4902-661DD349E3A6}"/>
                </a:ext>
              </a:extLst>
            </p:cNvPr>
            <p:cNvSpPr txBox="1"/>
            <p:nvPr/>
          </p:nvSpPr>
          <p:spPr>
            <a:xfrm rot="16200000">
              <a:off x="1051459" y="4813860"/>
              <a:ext cx="779135" cy="400110"/>
            </a:xfrm>
            <a:prstGeom prst="rect">
              <a:avLst/>
            </a:prstGeom>
            <a:noFill/>
          </p:spPr>
          <p:txBody>
            <a:bodyPr wrap="square">
              <a:spAutoFit/>
            </a:bodyPr>
            <a:lstStyle/>
            <a:p>
              <a:pPr algn="ctr"/>
              <a:r>
                <a:rPr lang="en-US" sz="1000" dirty="0">
                  <a:latin typeface="Times New Roman" panose="02020603050405020304" pitchFamily="18" charset="0"/>
                  <a:cs typeface="Times New Roman" panose="02020603050405020304" pitchFamily="18" charset="0"/>
                </a:rPr>
                <a:t>Gap profile (mm)</a:t>
              </a:r>
            </a:p>
          </p:txBody>
        </p:sp>
      </p:grpSp>
    </p:spTree>
    <p:extLst>
      <p:ext uri="{BB962C8B-B14F-4D97-AF65-F5344CB8AC3E}">
        <p14:creationId xmlns:p14="http://schemas.microsoft.com/office/powerpoint/2010/main" val="2736278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a:extLst>
              <a:ext uri="{FF2B5EF4-FFF2-40B4-BE49-F238E27FC236}">
                <a16:creationId xmlns:a16="http://schemas.microsoft.com/office/drawing/2014/main" id="{7175E580-46CB-2B9C-9B54-1729B2727606}"/>
              </a:ext>
            </a:extLst>
          </p:cNvPr>
          <p:cNvGraphicFramePr>
            <a:graphicFrameLocks/>
          </p:cNvGraphicFramePr>
          <p:nvPr>
            <p:extLst>
              <p:ext uri="{D42A27DB-BD31-4B8C-83A1-F6EECF244321}">
                <p14:modId xmlns:p14="http://schemas.microsoft.com/office/powerpoint/2010/main" val="503583873"/>
              </p:ext>
            </p:extLst>
          </p:nvPr>
        </p:nvGraphicFramePr>
        <p:xfrm>
          <a:off x="576303" y="469425"/>
          <a:ext cx="12030575" cy="3516145"/>
        </p:xfrm>
        <a:graphic>
          <a:graphicData uri="http://schemas.openxmlformats.org/drawingml/2006/chart">
            <c:chart xmlns:c="http://schemas.openxmlformats.org/drawingml/2006/chart" xmlns:r="http://schemas.openxmlformats.org/officeDocument/2006/relationships" r:id="rId2"/>
          </a:graphicData>
        </a:graphic>
      </p:graphicFrame>
      <p:grpSp>
        <p:nvGrpSpPr>
          <p:cNvPr id="3" name="Group 2">
            <a:extLst>
              <a:ext uri="{FF2B5EF4-FFF2-40B4-BE49-F238E27FC236}">
                <a16:creationId xmlns:a16="http://schemas.microsoft.com/office/drawing/2014/main" id="{B36855DD-CD0B-262C-CF65-2279604FD2E0}"/>
              </a:ext>
            </a:extLst>
          </p:cNvPr>
          <p:cNvGrpSpPr/>
          <p:nvPr/>
        </p:nvGrpSpPr>
        <p:grpSpPr>
          <a:xfrm>
            <a:off x="-97111" y="1016928"/>
            <a:ext cx="12759011" cy="6405453"/>
            <a:chOff x="-97111" y="1016928"/>
            <a:chExt cx="12759011" cy="6405453"/>
          </a:xfrm>
        </p:grpSpPr>
        <p:pic>
          <p:nvPicPr>
            <p:cNvPr id="19" name="Picture 18">
              <a:extLst>
                <a:ext uri="{FF2B5EF4-FFF2-40B4-BE49-F238E27FC236}">
                  <a16:creationId xmlns:a16="http://schemas.microsoft.com/office/drawing/2014/main" id="{F0AE5A3A-D5DF-5795-AADC-43DE681954D6}"/>
                </a:ext>
              </a:extLst>
            </p:cNvPr>
            <p:cNvPicPr>
              <a:picLocks noChangeAspect="1"/>
            </p:cNvPicPr>
            <p:nvPr/>
          </p:nvPicPr>
          <p:blipFill rotWithShape="1">
            <a:blip r:embed="rId3"/>
            <a:srcRect t="36376"/>
            <a:stretch/>
          </p:blipFill>
          <p:spPr>
            <a:xfrm>
              <a:off x="546934" y="1573893"/>
              <a:ext cx="12114966" cy="2455080"/>
            </a:xfrm>
            <a:prstGeom prst="rect">
              <a:avLst/>
            </a:prstGeom>
          </p:spPr>
        </p:pic>
        <p:sp>
          <p:nvSpPr>
            <p:cNvPr id="18" name="TextBox 17">
              <a:extLst>
                <a:ext uri="{FF2B5EF4-FFF2-40B4-BE49-F238E27FC236}">
                  <a16:creationId xmlns:a16="http://schemas.microsoft.com/office/drawing/2014/main" id="{279D6FDE-4DE5-BF24-D32C-ACDFF94EA0F0}"/>
                </a:ext>
              </a:extLst>
            </p:cNvPr>
            <p:cNvSpPr txBox="1"/>
            <p:nvPr/>
          </p:nvSpPr>
          <p:spPr>
            <a:xfrm>
              <a:off x="636532" y="1660432"/>
              <a:ext cx="11887201" cy="369332"/>
            </a:xfrm>
            <a:prstGeom prst="rect">
              <a:avLst/>
            </a:prstGeom>
            <a:solidFill>
              <a:schemeClr val="bg1"/>
            </a:solidFill>
            <a:ln>
              <a:noFill/>
            </a:ln>
          </p:spPr>
          <p:txBody>
            <a:bodyPr wrap="square" rtlCol="0">
              <a:spAutoFit/>
            </a:bodyPr>
            <a:lstStyle/>
            <a:p>
              <a:endParaRPr lang="en-US" dirty="0"/>
            </a:p>
          </p:txBody>
        </p:sp>
        <p:grpSp>
          <p:nvGrpSpPr>
            <p:cNvPr id="34" name="Group 33">
              <a:extLst>
                <a:ext uri="{FF2B5EF4-FFF2-40B4-BE49-F238E27FC236}">
                  <a16:creationId xmlns:a16="http://schemas.microsoft.com/office/drawing/2014/main" id="{3CDE3F53-1D08-8F5C-5F7B-20026559AC0C}"/>
                </a:ext>
              </a:extLst>
            </p:cNvPr>
            <p:cNvGrpSpPr/>
            <p:nvPr/>
          </p:nvGrpSpPr>
          <p:grpSpPr>
            <a:xfrm>
              <a:off x="1910457" y="1577986"/>
              <a:ext cx="9357360" cy="2356866"/>
              <a:chOff x="2317432" y="-1399032"/>
              <a:chExt cx="7650840" cy="3798106"/>
            </a:xfrm>
          </p:grpSpPr>
          <p:cxnSp>
            <p:nvCxnSpPr>
              <p:cNvPr id="35" name="Straight Connector 34">
                <a:extLst>
                  <a:ext uri="{FF2B5EF4-FFF2-40B4-BE49-F238E27FC236}">
                    <a16:creationId xmlns:a16="http://schemas.microsoft.com/office/drawing/2014/main" id="{14842CD0-8F48-D512-AC5B-C127DB59E6C5}"/>
                  </a:ext>
                </a:extLst>
              </p:cNvPr>
              <p:cNvCxnSpPr>
                <a:cxnSpLocks/>
              </p:cNvCxnSpPr>
              <p:nvPr/>
            </p:nvCxnSpPr>
            <p:spPr>
              <a:xfrm>
                <a:off x="2317432"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C923B82-AF7B-A101-D161-6E933129E320}"/>
                  </a:ext>
                </a:extLst>
              </p:cNvPr>
              <p:cNvCxnSpPr>
                <a:cxnSpLocks/>
              </p:cNvCxnSpPr>
              <p:nvPr/>
            </p:nvCxnSpPr>
            <p:spPr>
              <a:xfrm>
                <a:off x="3422647"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F572639-5C50-0506-236F-D6115AA3F1C7}"/>
                  </a:ext>
                </a:extLst>
              </p:cNvPr>
              <p:cNvCxnSpPr>
                <a:cxnSpLocks/>
              </p:cNvCxnSpPr>
              <p:nvPr/>
            </p:nvCxnSpPr>
            <p:spPr>
              <a:xfrm>
                <a:off x="4520074"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F08F72-7726-CE77-A446-E72A1E6F2BC5}"/>
                  </a:ext>
                </a:extLst>
              </p:cNvPr>
              <p:cNvCxnSpPr>
                <a:cxnSpLocks/>
              </p:cNvCxnSpPr>
              <p:nvPr/>
            </p:nvCxnSpPr>
            <p:spPr>
              <a:xfrm>
                <a:off x="5601925"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D2DF2DE-368F-23F9-E77D-B5AEB7C4556E}"/>
                  </a:ext>
                </a:extLst>
              </p:cNvPr>
              <p:cNvCxnSpPr>
                <a:cxnSpLocks/>
              </p:cNvCxnSpPr>
              <p:nvPr/>
            </p:nvCxnSpPr>
            <p:spPr>
              <a:xfrm>
                <a:off x="7788991"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29A0A2F-A742-AD7F-F110-AE85FFBFA574}"/>
                  </a:ext>
                </a:extLst>
              </p:cNvPr>
              <p:cNvCxnSpPr>
                <a:cxnSpLocks/>
              </p:cNvCxnSpPr>
              <p:nvPr/>
            </p:nvCxnSpPr>
            <p:spPr>
              <a:xfrm>
                <a:off x="9968272"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CE11F9-BBAB-68D4-ED8C-543D97D450D3}"/>
                  </a:ext>
                </a:extLst>
              </p:cNvPr>
              <p:cNvCxnSpPr>
                <a:cxnSpLocks/>
              </p:cNvCxnSpPr>
              <p:nvPr/>
            </p:nvCxnSpPr>
            <p:spPr>
              <a:xfrm>
                <a:off x="8878630"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9876412-D444-8097-0A24-531B4D04E1C7}"/>
                  </a:ext>
                </a:extLst>
              </p:cNvPr>
              <p:cNvCxnSpPr>
                <a:cxnSpLocks/>
              </p:cNvCxnSpPr>
              <p:nvPr/>
            </p:nvCxnSpPr>
            <p:spPr>
              <a:xfrm>
                <a:off x="6691564"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00C3D37B-4C68-3BEB-FAF1-841FB77273E8}"/>
                </a:ext>
              </a:extLst>
            </p:cNvPr>
            <p:cNvGrpSpPr/>
            <p:nvPr/>
          </p:nvGrpSpPr>
          <p:grpSpPr>
            <a:xfrm>
              <a:off x="12338179" y="1663067"/>
              <a:ext cx="275315" cy="79218"/>
              <a:chOff x="1671639" y="1693289"/>
              <a:chExt cx="230980" cy="66457"/>
            </a:xfrm>
          </p:grpSpPr>
          <p:cxnSp>
            <p:nvCxnSpPr>
              <p:cNvPr id="48" name="Straight Connector 47">
                <a:extLst>
                  <a:ext uri="{FF2B5EF4-FFF2-40B4-BE49-F238E27FC236}">
                    <a16:creationId xmlns:a16="http://schemas.microsoft.com/office/drawing/2014/main" id="{518FD6B1-D6D6-EFC7-82D9-7DFFCAE3D506}"/>
                  </a:ext>
                </a:extLst>
              </p:cNvPr>
              <p:cNvCxnSpPr>
                <a:cxnSpLocks/>
              </p:cNvCxnSpPr>
              <p:nvPr/>
            </p:nvCxnSpPr>
            <p:spPr>
              <a:xfrm>
                <a:off x="1774031" y="1693289"/>
                <a:ext cx="128588" cy="285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6ED0D48-020F-AABC-5713-7098494BC9D6}"/>
                  </a:ext>
                </a:extLst>
              </p:cNvPr>
              <p:cNvCxnSpPr>
                <a:cxnSpLocks/>
              </p:cNvCxnSpPr>
              <p:nvPr/>
            </p:nvCxnSpPr>
            <p:spPr>
              <a:xfrm>
                <a:off x="1671639" y="1726403"/>
                <a:ext cx="2309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13B20D-1F77-68A7-B4D7-C0486D22802D}"/>
                  </a:ext>
                </a:extLst>
              </p:cNvPr>
              <p:cNvCxnSpPr>
                <a:cxnSpLocks/>
              </p:cNvCxnSpPr>
              <p:nvPr/>
            </p:nvCxnSpPr>
            <p:spPr>
              <a:xfrm>
                <a:off x="1671639" y="1731171"/>
                <a:ext cx="116681" cy="285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590CAE1-1472-15C2-6E43-C05D40C005CF}"/>
                </a:ext>
              </a:extLst>
            </p:cNvPr>
            <p:cNvGrpSpPr/>
            <p:nvPr/>
          </p:nvGrpSpPr>
          <p:grpSpPr>
            <a:xfrm>
              <a:off x="583136" y="1663181"/>
              <a:ext cx="275315" cy="82397"/>
              <a:chOff x="1671639" y="1695375"/>
              <a:chExt cx="230980" cy="64371"/>
            </a:xfrm>
          </p:grpSpPr>
          <p:cxnSp>
            <p:nvCxnSpPr>
              <p:cNvPr id="58" name="Straight Connector 57">
                <a:extLst>
                  <a:ext uri="{FF2B5EF4-FFF2-40B4-BE49-F238E27FC236}">
                    <a16:creationId xmlns:a16="http://schemas.microsoft.com/office/drawing/2014/main" id="{9632F9BF-EF44-EFE6-8718-9F62F1FC85BE}"/>
                  </a:ext>
                </a:extLst>
              </p:cNvPr>
              <p:cNvCxnSpPr>
                <a:cxnSpLocks/>
              </p:cNvCxnSpPr>
              <p:nvPr/>
            </p:nvCxnSpPr>
            <p:spPr>
              <a:xfrm>
                <a:off x="1774031" y="1695375"/>
                <a:ext cx="128588" cy="285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5EFC9D6-9B6E-F47F-E0BC-117DC820D8E4}"/>
                  </a:ext>
                </a:extLst>
              </p:cNvPr>
              <p:cNvCxnSpPr>
                <a:cxnSpLocks/>
              </p:cNvCxnSpPr>
              <p:nvPr/>
            </p:nvCxnSpPr>
            <p:spPr>
              <a:xfrm>
                <a:off x="1671639" y="1726403"/>
                <a:ext cx="2309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8FD6885-BD38-AF3C-816B-82DA893FD914}"/>
                  </a:ext>
                </a:extLst>
              </p:cNvPr>
              <p:cNvCxnSpPr>
                <a:cxnSpLocks/>
              </p:cNvCxnSpPr>
              <p:nvPr/>
            </p:nvCxnSpPr>
            <p:spPr>
              <a:xfrm>
                <a:off x="1671639" y="1731171"/>
                <a:ext cx="116681" cy="285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4FC7E4DB-8504-2A85-943B-7937805B665F}"/>
                </a:ext>
              </a:extLst>
            </p:cNvPr>
            <p:cNvSpPr txBox="1"/>
            <p:nvPr/>
          </p:nvSpPr>
          <p:spPr>
            <a:xfrm>
              <a:off x="725041" y="4107099"/>
              <a:ext cx="1045593" cy="338447"/>
            </a:xfrm>
            <a:prstGeom prst="rect">
              <a:avLst/>
            </a:prstGeom>
            <a:noFill/>
          </p:spPr>
          <p:txBody>
            <a:bodyPr wrap="square" rtlCol="0">
              <a:spAutoFit/>
            </a:bodyPr>
            <a:lstStyle/>
            <a:p>
              <a:pPr algn="ctr"/>
              <a:r>
                <a:rPr lang="en-US" sz="1599" dirty="0">
                  <a:solidFill>
                    <a:schemeClr val="bg1"/>
                  </a:solidFill>
                  <a:latin typeface="Times New Roman" panose="02020603050405020304" pitchFamily="18" charset="0"/>
                  <a:cs typeface="Times New Roman" panose="02020603050405020304" pitchFamily="18" charset="0"/>
                </a:rPr>
                <a:t>Cheeks</a:t>
              </a:r>
            </a:p>
          </p:txBody>
        </p:sp>
        <p:sp>
          <p:nvSpPr>
            <p:cNvPr id="67" name="TextBox 66">
              <a:extLst>
                <a:ext uri="{FF2B5EF4-FFF2-40B4-BE49-F238E27FC236}">
                  <a16:creationId xmlns:a16="http://schemas.microsoft.com/office/drawing/2014/main" id="{17EE6267-240A-982A-4074-B4EE56925BCC}"/>
                </a:ext>
              </a:extLst>
            </p:cNvPr>
            <p:cNvSpPr txBox="1"/>
            <p:nvPr/>
          </p:nvSpPr>
          <p:spPr>
            <a:xfrm>
              <a:off x="1976462" y="4107099"/>
              <a:ext cx="1045593" cy="338447"/>
            </a:xfrm>
            <a:prstGeom prst="rect">
              <a:avLst/>
            </a:prstGeom>
            <a:noFill/>
          </p:spPr>
          <p:txBody>
            <a:bodyPr wrap="square" rtlCol="0">
              <a:spAutoFit/>
            </a:bodyPr>
            <a:lstStyle/>
            <a:p>
              <a:pPr algn="ctr"/>
              <a:r>
                <a:rPr lang="en-US" sz="1599" dirty="0">
                  <a:solidFill>
                    <a:schemeClr val="bg1"/>
                  </a:solidFill>
                  <a:latin typeface="Times New Roman" panose="02020603050405020304" pitchFamily="18" charset="0"/>
                  <a:cs typeface="Times New Roman" panose="02020603050405020304" pitchFamily="18" charset="0"/>
                </a:rPr>
                <a:t>Chin</a:t>
              </a:r>
            </a:p>
          </p:txBody>
        </p:sp>
        <p:sp>
          <p:nvSpPr>
            <p:cNvPr id="68" name="TextBox 67">
              <a:extLst>
                <a:ext uri="{FF2B5EF4-FFF2-40B4-BE49-F238E27FC236}">
                  <a16:creationId xmlns:a16="http://schemas.microsoft.com/office/drawing/2014/main" id="{A88AAEEB-D76C-458F-7645-5F3536437F44}"/>
                </a:ext>
              </a:extLst>
            </p:cNvPr>
            <p:cNvSpPr txBox="1"/>
            <p:nvPr/>
          </p:nvSpPr>
          <p:spPr>
            <a:xfrm>
              <a:off x="3427910" y="4107099"/>
              <a:ext cx="1045593" cy="338447"/>
            </a:xfrm>
            <a:prstGeom prst="rect">
              <a:avLst/>
            </a:prstGeom>
            <a:noFill/>
          </p:spPr>
          <p:txBody>
            <a:bodyPr wrap="square" rtlCol="0">
              <a:spAutoFit/>
            </a:bodyPr>
            <a:lstStyle/>
            <a:p>
              <a:pPr algn="ctr"/>
              <a:r>
                <a:rPr lang="en-US" sz="1599" dirty="0">
                  <a:solidFill>
                    <a:schemeClr val="bg1"/>
                  </a:solidFill>
                  <a:latin typeface="Times New Roman" panose="02020603050405020304" pitchFamily="18" charset="0"/>
                  <a:cs typeface="Times New Roman" panose="02020603050405020304" pitchFamily="18" charset="0"/>
                </a:rPr>
                <a:t>Ears</a:t>
              </a:r>
            </a:p>
          </p:txBody>
        </p:sp>
        <p:sp>
          <p:nvSpPr>
            <p:cNvPr id="69" name="TextBox 68">
              <a:extLst>
                <a:ext uri="{FF2B5EF4-FFF2-40B4-BE49-F238E27FC236}">
                  <a16:creationId xmlns:a16="http://schemas.microsoft.com/office/drawing/2014/main" id="{55B930FD-B0A4-CA1A-20DA-AD4ABFA4E253}"/>
                </a:ext>
              </a:extLst>
            </p:cNvPr>
            <p:cNvSpPr txBox="1"/>
            <p:nvPr/>
          </p:nvSpPr>
          <p:spPr>
            <a:xfrm>
              <a:off x="4679331" y="4107099"/>
              <a:ext cx="1045593" cy="338447"/>
            </a:xfrm>
            <a:prstGeom prst="rect">
              <a:avLst/>
            </a:prstGeom>
            <a:noFill/>
          </p:spPr>
          <p:txBody>
            <a:bodyPr wrap="square" rtlCol="0">
              <a:spAutoFit/>
            </a:bodyPr>
            <a:lstStyle/>
            <a:p>
              <a:pPr algn="ctr"/>
              <a:r>
                <a:rPr lang="en-US" sz="1599" dirty="0">
                  <a:solidFill>
                    <a:schemeClr val="bg1"/>
                  </a:solidFill>
                  <a:latin typeface="Times New Roman" panose="02020603050405020304" pitchFamily="18" charset="0"/>
                  <a:cs typeface="Times New Roman" panose="02020603050405020304" pitchFamily="18" charset="0"/>
                </a:rPr>
                <a:t>Eyeline</a:t>
              </a:r>
            </a:p>
          </p:txBody>
        </p:sp>
        <p:sp>
          <p:nvSpPr>
            <p:cNvPr id="70" name="TextBox 69">
              <a:extLst>
                <a:ext uri="{FF2B5EF4-FFF2-40B4-BE49-F238E27FC236}">
                  <a16:creationId xmlns:a16="http://schemas.microsoft.com/office/drawing/2014/main" id="{5DAD6810-D1A8-2F76-A5FC-A4B7A2E81057}"/>
                </a:ext>
              </a:extLst>
            </p:cNvPr>
            <p:cNvSpPr txBox="1"/>
            <p:nvPr/>
          </p:nvSpPr>
          <p:spPr>
            <a:xfrm>
              <a:off x="5997430" y="4107099"/>
              <a:ext cx="1045593" cy="338447"/>
            </a:xfrm>
            <a:prstGeom prst="rect">
              <a:avLst/>
            </a:prstGeom>
            <a:noFill/>
          </p:spPr>
          <p:txBody>
            <a:bodyPr wrap="square" rtlCol="0">
              <a:spAutoFit/>
            </a:bodyPr>
            <a:lstStyle/>
            <a:p>
              <a:pPr algn="ctr"/>
              <a:r>
                <a:rPr lang="en-US" sz="1599" dirty="0">
                  <a:solidFill>
                    <a:schemeClr val="bg1"/>
                  </a:solidFill>
                  <a:latin typeface="Times New Roman" panose="02020603050405020304" pitchFamily="18" charset="0"/>
                  <a:cs typeface="Times New Roman" panose="02020603050405020304" pitchFamily="18" charset="0"/>
                </a:rPr>
                <a:t>Eyes</a:t>
              </a:r>
            </a:p>
          </p:txBody>
        </p:sp>
        <p:sp>
          <p:nvSpPr>
            <p:cNvPr id="71" name="TextBox 70">
              <a:extLst>
                <a:ext uri="{FF2B5EF4-FFF2-40B4-BE49-F238E27FC236}">
                  <a16:creationId xmlns:a16="http://schemas.microsoft.com/office/drawing/2014/main" id="{4A3F1B70-6B2F-FDC4-BE96-7D34F83AEB83}"/>
                </a:ext>
              </a:extLst>
            </p:cNvPr>
            <p:cNvSpPr txBox="1"/>
            <p:nvPr/>
          </p:nvSpPr>
          <p:spPr>
            <a:xfrm>
              <a:off x="7401250" y="4107099"/>
              <a:ext cx="1045593" cy="338447"/>
            </a:xfrm>
            <a:prstGeom prst="rect">
              <a:avLst/>
            </a:prstGeom>
            <a:noFill/>
          </p:spPr>
          <p:txBody>
            <a:bodyPr wrap="square" rtlCol="0">
              <a:spAutoFit/>
            </a:bodyPr>
            <a:lstStyle/>
            <a:p>
              <a:pPr algn="ctr"/>
              <a:r>
                <a:rPr lang="en-US" sz="1599" dirty="0">
                  <a:solidFill>
                    <a:schemeClr val="bg1"/>
                  </a:solidFill>
                  <a:latin typeface="Times New Roman" panose="02020603050405020304" pitchFamily="18" charset="0"/>
                  <a:cs typeface="Times New Roman" panose="02020603050405020304" pitchFamily="18" charset="0"/>
                </a:rPr>
                <a:t>Forehead</a:t>
              </a:r>
            </a:p>
          </p:txBody>
        </p:sp>
        <p:sp>
          <p:nvSpPr>
            <p:cNvPr id="72" name="TextBox 71">
              <a:extLst>
                <a:ext uri="{FF2B5EF4-FFF2-40B4-BE49-F238E27FC236}">
                  <a16:creationId xmlns:a16="http://schemas.microsoft.com/office/drawing/2014/main" id="{42099B86-0300-AAE5-FB1A-DBCDCF46C2A5}"/>
                </a:ext>
              </a:extLst>
            </p:cNvPr>
            <p:cNvSpPr txBox="1"/>
            <p:nvPr/>
          </p:nvSpPr>
          <p:spPr>
            <a:xfrm>
              <a:off x="8728873" y="4107099"/>
              <a:ext cx="1045593" cy="338447"/>
            </a:xfrm>
            <a:prstGeom prst="rect">
              <a:avLst/>
            </a:prstGeom>
            <a:noFill/>
          </p:spPr>
          <p:txBody>
            <a:bodyPr wrap="square" rtlCol="0">
              <a:spAutoFit/>
            </a:bodyPr>
            <a:lstStyle/>
            <a:p>
              <a:pPr algn="ctr"/>
              <a:r>
                <a:rPr lang="en-US" sz="1599" dirty="0">
                  <a:solidFill>
                    <a:schemeClr val="bg1"/>
                  </a:solidFill>
                  <a:latin typeface="Times New Roman" panose="02020603050405020304" pitchFamily="18" charset="0"/>
                  <a:cs typeface="Times New Roman" panose="02020603050405020304" pitchFamily="18" charset="0"/>
                </a:rPr>
                <a:t>Mouth</a:t>
              </a:r>
            </a:p>
          </p:txBody>
        </p:sp>
        <p:sp>
          <p:nvSpPr>
            <p:cNvPr id="73" name="TextBox 72">
              <a:extLst>
                <a:ext uri="{FF2B5EF4-FFF2-40B4-BE49-F238E27FC236}">
                  <a16:creationId xmlns:a16="http://schemas.microsoft.com/office/drawing/2014/main" id="{2246861F-D94E-3276-3BBE-5E33C83756B7}"/>
                </a:ext>
              </a:extLst>
            </p:cNvPr>
            <p:cNvSpPr txBox="1"/>
            <p:nvPr/>
          </p:nvSpPr>
          <p:spPr>
            <a:xfrm>
              <a:off x="9980295" y="4107099"/>
              <a:ext cx="1045593" cy="338447"/>
            </a:xfrm>
            <a:prstGeom prst="rect">
              <a:avLst/>
            </a:prstGeom>
            <a:noFill/>
          </p:spPr>
          <p:txBody>
            <a:bodyPr wrap="square" rtlCol="0">
              <a:spAutoFit/>
            </a:bodyPr>
            <a:lstStyle/>
            <a:p>
              <a:pPr algn="ctr"/>
              <a:r>
                <a:rPr lang="en-US" sz="1599" dirty="0">
                  <a:solidFill>
                    <a:schemeClr val="bg1"/>
                  </a:solidFill>
                  <a:latin typeface="Times New Roman" panose="02020603050405020304" pitchFamily="18" charset="0"/>
                  <a:cs typeface="Times New Roman" panose="02020603050405020304" pitchFamily="18" charset="0"/>
                </a:rPr>
                <a:t>Nose</a:t>
              </a:r>
            </a:p>
          </p:txBody>
        </p:sp>
        <p:sp>
          <p:nvSpPr>
            <p:cNvPr id="74" name="TextBox 73">
              <a:extLst>
                <a:ext uri="{FF2B5EF4-FFF2-40B4-BE49-F238E27FC236}">
                  <a16:creationId xmlns:a16="http://schemas.microsoft.com/office/drawing/2014/main" id="{6D74FE6C-572D-D823-BFDA-A7F53C1D9A0B}"/>
                </a:ext>
              </a:extLst>
            </p:cNvPr>
            <p:cNvSpPr txBox="1"/>
            <p:nvPr/>
          </p:nvSpPr>
          <p:spPr>
            <a:xfrm>
              <a:off x="11355538" y="4098140"/>
              <a:ext cx="1261958" cy="584555"/>
            </a:xfrm>
            <a:prstGeom prst="rect">
              <a:avLst/>
            </a:prstGeom>
            <a:noFill/>
          </p:spPr>
          <p:txBody>
            <a:bodyPr wrap="square" rtlCol="0">
              <a:spAutoFit/>
            </a:bodyPr>
            <a:lstStyle/>
            <a:p>
              <a:pPr algn="ctr"/>
              <a:r>
                <a:rPr lang="en-US" sz="1599" dirty="0">
                  <a:solidFill>
                    <a:schemeClr val="bg1"/>
                  </a:solidFill>
                  <a:latin typeface="Times New Roman" panose="02020603050405020304" pitchFamily="18" charset="0"/>
                  <a:cs typeface="Times New Roman" panose="02020603050405020304" pitchFamily="18" charset="0"/>
                </a:rPr>
                <a:t>Zygomatic</a:t>
              </a:r>
            </a:p>
            <a:p>
              <a:pPr algn="ctr"/>
              <a:r>
                <a:rPr lang="en-US" sz="1599" dirty="0">
                  <a:solidFill>
                    <a:schemeClr val="bg1"/>
                  </a:solidFill>
                  <a:latin typeface="Times New Roman" panose="02020603050405020304" pitchFamily="18" charset="0"/>
                  <a:cs typeface="Times New Roman" panose="02020603050405020304" pitchFamily="18" charset="0"/>
                </a:rPr>
                <a:t>Arch</a:t>
              </a:r>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ABB2B3BE-98EC-21BE-81DD-1ED75A1781BC}"/>
                    </a:ext>
                  </a:extLst>
                </p:cNvPr>
                <p:cNvSpPr txBox="1"/>
                <p:nvPr/>
              </p:nvSpPr>
              <p:spPr>
                <a:xfrm>
                  <a:off x="6520952" y="3795896"/>
                  <a:ext cx="365761" cy="33844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sz="1599" i="1">
                                <a:latin typeface="Cambria Math" panose="02040503050406030204" pitchFamily="18" charset="0"/>
                                <a:cs typeface="Times New Roman" panose="02020603050405020304" pitchFamily="18" charset="0"/>
                              </a:rPr>
                            </m:ctrlPr>
                          </m:sSubPr>
                          <m:e>
                            <m:r>
                              <a:rPr lang="en-US" sz="1599" i="1">
                                <a:latin typeface="Cambria Math" panose="02040503050406030204" pitchFamily="18" charset="0"/>
                                <a:cs typeface="Times New Roman" panose="02020603050405020304" pitchFamily="18" charset="0"/>
                              </a:rPr>
                              <m:t>𝑘</m:t>
                            </m:r>
                          </m:e>
                          <m:sub>
                            <m:r>
                              <a:rPr lang="en-US" sz="1599" i="1">
                                <a:latin typeface="Cambria Math" panose="02040503050406030204" pitchFamily="18" charset="0"/>
                                <a:cs typeface="Times New Roman" panose="02020603050405020304" pitchFamily="18" charset="0"/>
                              </a:rPr>
                              <m:t>𝐿</m:t>
                            </m:r>
                          </m:sub>
                        </m:sSub>
                      </m:oMath>
                    </m:oMathPara>
                  </a14:m>
                  <a:endParaRPr lang="en-US" sz="1599" dirty="0">
                    <a:latin typeface="Times New Roman" panose="02020603050405020304" pitchFamily="18" charset="0"/>
                    <a:cs typeface="Times New Roman" panose="02020603050405020304" pitchFamily="18" charset="0"/>
                  </a:endParaRPr>
                </a:p>
              </p:txBody>
            </p:sp>
          </mc:Choice>
          <mc:Fallback>
            <p:sp>
              <p:nvSpPr>
                <p:cNvPr id="75" name="TextBox 74">
                  <a:extLst>
                    <a:ext uri="{FF2B5EF4-FFF2-40B4-BE49-F238E27FC236}">
                      <a16:creationId xmlns:a16="http://schemas.microsoft.com/office/drawing/2014/main" id="{ABB2B3BE-98EC-21BE-81DD-1ED75A1781BC}"/>
                    </a:ext>
                  </a:extLst>
                </p:cNvPr>
                <p:cNvSpPr txBox="1">
                  <a:spLocks noRot="1" noChangeAspect="1" noMove="1" noResize="1" noEditPoints="1" noAdjustHandles="1" noChangeArrowheads="1" noChangeShapeType="1" noTextEdit="1"/>
                </p:cNvSpPr>
                <p:nvPr/>
              </p:nvSpPr>
              <p:spPr>
                <a:xfrm>
                  <a:off x="6520952" y="3795896"/>
                  <a:ext cx="365761" cy="338447"/>
                </a:xfrm>
                <a:prstGeom prst="rect">
                  <a:avLst/>
                </a:prstGeom>
                <a:blipFill>
                  <a:blip r:embed="rId4"/>
                  <a:stretch>
                    <a:fillRect l="-500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64E85276-648D-58F5-8012-393C4AC078F3}"/>
                </a:ext>
              </a:extLst>
            </p:cNvPr>
            <p:cNvGrpSpPr/>
            <p:nvPr/>
          </p:nvGrpSpPr>
          <p:grpSpPr>
            <a:xfrm>
              <a:off x="-97111" y="1396680"/>
              <a:ext cx="807400" cy="2005418"/>
              <a:chOff x="176460" y="4137135"/>
              <a:chExt cx="807330" cy="2005290"/>
            </a:xfrm>
          </p:grpSpPr>
          <p:sp>
            <p:nvSpPr>
              <p:cNvPr id="5" name="TextBox 4">
                <a:extLst>
                  <a:ext uri="{FF2B5EF4-FFF2-40B4-BE49-F238E27FC236}">
                    <a16:creationId xmlns:a16="http://schemas.microsoft.com/office/drawing/2014/main" id="{C436CDCE-F116-9D05-4326-679E343D12FE}"/>
                  </a:ext>
                </a:extLst>
              </p:cNvPr>
              <p:cNvSpPr txBox="1"/>
              <p:nvPr/>
            </p:nvSpPr>
            <p:spPr>
              <a:xfrm>
                <a:off x="361398" y="5111155"/>
                <a:ext cx="548640" cy="338426"/>
              </a:xfrm>
              <a:prstGeom prst="rect">
                <a:avLst/>
              </a:prstGeom>
              <a:noFill/>
            </p:spPr>
            <p:txBody>
              <a:bodyPr wrap="square" rtlCol="0">
                <a:spAutoFit/>
              </a:bodyPr>
              <a:lstStyle/>
              <a:p>
                <a:pPr algn="ctr"/>
                <a:r>
                  <a:rPr lang="en-US" sz="1599" dirty="0">
                    <a:latin typeface="Times New Roman" panose="02020603050405020304" pitchFamily="18" charset="0"/>
                    <a:cs typeface="Times New Roman" panose="02020603050405020304" pitchFamily="18" charset="0"/>
                  </a:rPr>
                  <a:t>25</a:t>
                </a:r>
              </a:p>
            </p:txBody>
          </p:sp>
          <p:sp>
            <p:nvSpPr>
              <p:cNvPr id="6" name="TextBox 5">
                <a:extLst>
                  <a:ext uri="{FF2B5EF4-FFF2-40B4-BE49-F238E27FC236}">
                    <a16:creationId xmlns:a16="http://schemas.microsoft.com/office/drawing/2014/main" id="{2DBCA012-69BD-6D7C-AE92-6481AF381682}"/>
                  </a:ext>
                </a:extLst>
              </p:cNvPr>
              <p:cNvSpPr txBox="1"/>
              <p:nvPr/>
            </p:nvSpPr>
            <p:spPr>
              <a:xfrm>
                <a:off x="435150" y="4371321"/>
                <a:ext cx="548640" cy="338426"/>
              </a:xfrm>
              <a:prstGeom prst="rect">
                <a:avLst/>
              </a:prstGeom>
              <a:noFill/>
            </p:spPr>
            <p:txBody>
              <a:bodyPr wrap="square" rtlCol="0">
                <a:spAutoFit/>
              </a:bodyPr>
              <a:lstStyle/>
              <a:p>
                <a:pPr algn="ctr"/>
                <a:r>
                  <a:rPr lang="en-US" sz="1599" dirty="0">
                    <a:latin typeface="Times New Roman" panose="02020603050405020304" pitchFamily="18" charset="0"/>
                    <a:cs typeface="Times New Roman" panose="02020603050405020304" pitchFamily="18" charset="0"/>
                  </a:rPr>
                  <a:t>50</a:t>
                </a:r>
              </a:p>
            </p:txBody>
          </p:sp>
          <p:sp>
            <p:nvSpPr>
              <p:cNvPr id="9" name="TextBox 8">
                <a:extLst>
                  <a:ext uri="{FF2B5EF4-FFF2-40B4-BE49-F238E27FC236}">
                    <a16:creationId xmlns:a16="http://schemas.microsoft.com/office/drawing/2014/main" id="{AB727F7F-82AD-5833-E83B-6BF8618009EB}"/>
                  </a:ext>
                </a:extLst>
              </p:cNvPr>
              <p:cNvSpPr txBox="1"/>
              <p:nvPr/>
            </p:nvSpPr>
            <p:spPr>
              <a:xfrm>
                <a:off x="366053" y="4137135"/>
                <a:ext cx="548640" cy="338426"/>
              </a:xfrm>
              <a:prstGeom prst="rect">
                <a:avLst/>
              </a:prstGeom>
              <a:noFill/>
            </p:spPr>
            <p:txBody>
              <a:bodyPr wrap="square" rtlCol="0">
                <a:spAutoFit/>
              </a:bodyPr>
              <a:lstStyle/>
              <a:p>
                <a:pPr algn="ctr"/>
                <a:r>
                  <a:rPr lang="en-US" sz="1599" dirty="0">
                    <a:latin typeface="Times New Roman" panose="02020603050405020304" pitchFamily="18" charset="0"/>
                    <a:cs typeface="Times New Roman" panose="02020603050405020304" pitchFamily="18" charset="0"/>
                  </a:rPr>
                  <a:t>100</a:t>
                </a:r>
              </a:p>
            </p:txBody>
          </p:sp>
          <p:sp>
            <p:nvSpPr>
              <p:cNvPr id="11" name="TextBox 10">
                <a:extLst>
                  <a:ext uri="{FF2B5EF4-FFF2-40B4-BE49-F238E27FC236}">
                    <a16:creationId xmlns:a16="http://schemas.microsoft.com/office/drawing/2014/main" id="{73DC3B6E-8F69-990F-EEC1-537EA58863E3}"/>
                  </a:ext>
                </a:extLst>
              </p:cNvPr>
              <p:cNvSpPr txBox="1"/>
              <p:nvPr/>
            </p:nvSpPr>
            <p:spPr>
              <a:xfrm>
                <a:off x="366053" y="5803999"/>
                <a:ext cx="548640" cy="338426"/>
              </a:xfrm>
              <a:prstGeom prst="rect">
                <a:avLst/>
              </a:prstGeom>
              <a:noFill/>
            </p:spPr>
            <p:txBody>
              <a:bodyPr wrap="square" rtlCol="0">
                <a:spAutoFit/>
              </a:bodyPr>
              <a:lstStyle/>
              <a:p>
                <a:pPr algn="ctr"/>
                <a:r>
                  <a:rPr lang="en-US" sz="1599" dirty="0">
                    <a:latin typeface="Times New Roman" panose="02020603050405020304" pitchFamily="18" charset="0"/>
                    <a:cs typeface="Times New Roman" panose="02020603050405020304" pitchFamily="18" charset="0"/>
                  </a:rPr>
                  <a:t>0</a:t>
                </a:r>
              </a:p>
            </p:txBody>
          </p:sp>
          <p:sp>
            <p:nvSpPr>
              <p:cNvPr id="12" name="TextBox 11">
                <a:extLst>
                  <a:ext uri="{FF2B5EF4-FFF2-40B4-BE49-F238E27FC236}">
                    <a16:creationId xmlns:a16="http://schemas.microsoft.com/office/drawing/2014/main" id="{EC17EA7C-327A-AF1A-2690-D6A94AA62D7D}"/>
                  </a:ext>
                </a:extLst>
              </p:cNvPr>
              <p:cNvSpPr txBox="1"/>
              <p:nvPr/>
            </p:nvSpPr>
            <p:spPr>
              <a:xfrm rot="5400000">
                <a:off x="220178" y="4915017"/>
                <a:ext cx="250989" cy="338426"/>
              </a:xfrm>
              <a:prstGeom prst="rect">
                <a:avLst/>
              </a:prstGeom>
              <a:noFill/>
            </p:spPr>
            <p:txBody>
              <a:bodyPr wrap="square" rtlCol="0">
                <a:spAutoFit/>
              </a:bodyPr>
              <a:lstStyle/>
              <a:p>
                <a:pPr algn="ctr"/>
                <a:r>
                  <a:rPr lang="en-US" sz="1599" dirty="0">
                    <a:latin typeface="Times New Roman" panose="02020603050405020304" pitchFamily="18" charset="0"/>
                    <a:cs typeface="Times New Roman" panose="02020603050405020304" pitchFamily="18" charset="0"/>
                  </a:rPr>
                  <a:t>%</a:t>
                </a:r>
              </a:p>
            </p:txBody>
          </p:sp>
        </p:grpSp>
        <p:grpSp>
          <p:nvGrpSpPr>
            <p:cNvPr id="31" name="Group 30">
              <a:extLst>
                <a:ext uri="{FF2B5EF4-FFF2-40B4-BE49-F238E27FC236}">
                  <a16:creationId xmlns:a16="http://schemas.microsoft.com/office/drawing/2014/main" id="{F5726613-9652-F44D-B58C-AAD3EF0165BD}"/>
                </a:ext>
              </a:extLst>
            </p:cNvPr>
            <p:cNvGrpSpPr/>
            <p:nvPr/>
          </p:nvGrpSpPr>
          <p:grpSpPr>
            <a:xfrm>
              <a:off x="43045" y="3275748"/>
              <a:ext cx="12589232" cy="4146633"/>
              <a:chOff x="71028" y="782825"/>
              <a:chExt cx="12589232" cy="4146633"/>
            </a:xfrm>
          </p:grpSpPr>
          <p:grpSp>
            <p:nvGrpSpPr>
              <p:cNvPr id="32" name="Group 31">
                <a:extLst>
                  <a:ext uri="{FF2B5EF4-FFF2-40B4-BE49-F238E27FC236}">
                    <a16:creationId xmlns:a16="http://schemas.microsoft.com/office/drawing/2014/main" id="{A3FC616D-6A24-26D3-F8C1-2B11165B5C58}"/>
                  </a:ext>
                </a:extLst>
              </p:cNvPr>
              <p:cNvGrpSpPr/>
              <p:nvPr/>
            </p:nvGrpSpPr>
            <p:grpSpPr>
              <a:xfrm>
                <a:off x="71028" y="782825"/>
                <a:ext cx="12565472" cy="3515930"/>
                <a:chOff x="71028" y="782825"/>
                <a:chExt cx="12565472" cy="3515930"/>
              </a:xfrm>
            </p:grpSpPr>
            <p:grpSp>
              <p:nvGrpSpPr>
                <p:cNvPr id="56" name="Group 55">
                  <a:extLst>
                    <a:ext uri="{FF2B5EF4-FFF2-40B4-BE49-F238E27FC236}">
                      <a16:creationId xmlns:a16="http://schemas.microsoft.com/office/drawing/2014/main" id="{FBCB11BC-9798-C272-AD56-C6F2C6130A52}"/>
                    </a:ext>
                  </a:extLst>
                </p:cNvPr>
                <p:cNvGrpSpPr/>
                <p:nvPr/>
              </p:nvGrpSpPr>
              <p:grpSpPr>
                <a:xfrm>
                  <a:off x="602996" y="782825"/>
                  <a:ext cx="12033504" cy="3515930"/>
                  <a:chOff x="301498" y="786751"/>
                  <a:chExt cx="12033504" cy="3515930"/>
                </a:xfrm>
              </p:grpSpPr>
              <p:grpSp>
                <p:nvGrpSpPr>
                  <p:cNvPr id="78" name="Group 77">
                    <a:extLst>
                      <a:ext uri="{FF2B5EF4-FFF2-40B4-BE49-F238E27FC236}">
                        <a16:creationId xmlns:a16="http://schemas.microsoft.com/office/drawing/2014/main" id="{12699A16-F846-906A-84B6-C874BC1EF036}"/>
                      </a:ext>
                    </a:extLst>
                  </p:cNvPr>
                  <p:cNvGrpSpPr/>
                  <p:nvPr/>
                </p:nvGrpSpPr>
                <p:grpSpPr>
                  <a:xfrm>
                    <a:off x="301498" y="786751"/>
                    <a:ext cx="12033504" cy="3515930"/>
                    <a:chOff x="358314" y="2132471"/>
                    <a:chExt cx="12033504" cy="3515930"/>
                  </a:xfrm>
                </p:grpSpPr>
                <p:grpSp>
                  <p:nvGrpSpPr>
                    <p:cNvPr id="88" name="Group 87">
                      <a:extLst>
                        <a:ext uri="{FF2B5EF4-FFF2-40B4-BE49-F238E27FC236}">
                          <a16:creationId xmlns:a16="http://schemas.microsoft.com/office/drawing/2014/main" id="{36C57494-2DDC-F927-E91D-12F138CB8298}"/>
                        </a:ext>
                      </a:extLst>
                    </p:cNvPr>
                    <p:cNvGrpSpPr/>
                    <p:nvPr/>
                  </p:nvGrpSpPr>
                  <p:grpSpPr>
                    <a:xfrm>
                      <a:off x="358314" y="3090158"/>
                      <a:ext cx="12033504" cy="2011680"/>
                      <a:chOff x="346312" y="-4304"/>
                      <a:chExt cx="12182736" cy="3433304"/>
                    </a:xfrm>
                  </p:grpSpPr>
                  <mc:AlternateContent xmlns:mc="http://schemas.openxmlformats.org/markup-compatibility/2006" xmlns:a14="http://schemas.microsoft.com/office/drawing/2010/main">
                    <mc:Choice Requires="a14">
                      <p:graphicFrame>
                        <p:nvGraphicFramePr>
                          <p:cNvPr id="90" name="Chart 89">
                            <a:extLst>
                              <a:ext uri="{FF2B5EF4-FFF2-40B4-BE49-F238E27FC236}">
                                <a16:creationId xmlns:a16="http://schemas.microsoft.com/office/drawing/2014/main" id="{CF1B4A33-55DB-955C-0641-4479B2E72F6C}"/>
                              </a:ext>
                            </a:extLst>
                          </p:cNvPr>
                          <p:cNvGraphicFramePr>
                            <a:graphicFrameLocks/>
                          </p:cNvGraphicFramePr>
                          <p:nvPr>
                            <p:extLst>
                              <p:ext uri="{D42A27DB-BD31-4B8C-83A1-F6EECF244321}">
                                <p14:modId xmlns:p14="http://schemas.microsoft.com/office/powerpoint/2010/main" val="20413405"/>
                              </p:ext>
                            </p:extLst>
                          </p:nvPr>
                        </p:nvGraphicFramePr>
                        <p:xfrm>
                          <a:off x="346312" y="3"/>
                          <a:ext cx="12081898" cy="3428997"/>
                        </p:xfrm>
                        <a:graphic>
                          <a:graphicData uri="http://schemas.openxmlformats.org/drawingml/2006/chart">
                            <c:chart xmlns:c="http://schemas.openxmlformats.org/drawingml/2006/chart" xmlns:r="http://schemas.openxmlformats.org/officeDocument/2006/relationships" r:id="rId5"/>
                          </a:graphicData>
                        </a:graphic>
                      </p:graphicFrame>
                    </mc:Choice>
                    <mc:Fallback xmlns="">
                      <p:graphicFrame>
                        <p:nvGraphicFramePr>
                          <p:cNvPr id="46" name="Chart 45">
                            <a:extLst>
                              <a:ext uri="{FF2B5EF4-FFF2-40B4-BE49-F238E27FC236}">
                                <a16:creationId xmlns:a16="http://schemas.microsoft.com/office/drawing/2014/main" id="{37F7CE8B-01AB-C134-5DAF-6FA003A7B494}"/>
                              </a:ext>
                            </a:extLst>
                          </p:cNvPr>
                          <p:cNvGraphicFramePr>
                            <a:graphicFrameLocks/>
                          </p:cNvGraphicFramePr>
                          <p:nvPr>
                            <p:extLst>
                              <p:ext uri="{D42A27DB-BD31-4B8C-83A1-F6EECF244321}">
                                <p14:modId xmlns:p14="http://schemas.microsoft.com/office/powerpoint/2010/main" val="1619528705"/>
                              </p:ext>
                            </p:extLst>
                          </p:nvPr>
                        </p:nvGraphicFramePr>
                        <p:xfrm>
                          <a:off x="346312" y="3"/>
                          <a:ext cx="12081898" cy="3428997"/>
                        </p:xfrm>
                        <a:graphic>
                          <a:graphicData uri="http://schemas.openxmlformats.org/drawingml/2006/chart">
                            <c:chart xmlns:c="http://schemas.openxmlformats.org/drawingml/2006/chart" xmlns:r="http://schemas.openxmlformats.org/officeDocument/2006/relationships" r:id="rId6"/>
                          </a:graphicData>
                        </a:graphic>
                      </p:graphicFrame>
                    </mc:Fallback>
                  </mc:AlternateContent>
                  <mc:AlternateContent xmlns:mc="http://schemas.openxmlformats.org/markup-compatibility/2006" xmlns:a14="http://schemas.microsoft.com/office/drawing/2010/main">
                    <mc:Choice Requires="a14">
                      <p:graphicFrame>
                        <p:nvGraphicFramePr>
                          <p:cNvPr id="91" name="Chart 90">
                            <a:extLst>
                              <a:ext uri="{FF2B5EF4-FFF2-40B4-BE49-F238E27FC236}">
                                <a16:creationId xmlns:a16="http://schemas.microsoft.com/office/drawing/2014/main" id="{C96CB377-365C-8970-31F8-95F07BC8177C}"/>
                              </a:ext>
                            </a:extLst>
                          </p:cNvPr>
                          <p:cNvGraphicFramePr>
                            <a:graphicFrameLocks/>
                          </p:cNvGraphicFramePr>
                          <p:nvPr>
                            <p:extLst>
                              <p:ext uri="{D42A27DB-BD31-4B8C-83A1-F6EECF244321}">
                                <p14:modId xmlns:p14="http://schemas.microsoft.com/office/powerpoint/2010/main" val="3193284131"/>
                              </p:ext>
                            </p:extLst>
                          </p:nvPr>
                        </p:nvGraphicFramePr>
                        <p:xfrm>
                          <a:off x="449824" y="-4304"/>
                          <a:ext cx="12079224" cy="3429000"/>
                        </p:xfrm>
                        <a:graphic>
                          <a:graphicData uri="http://schemas.openxmlformats.org/drawingml/2006/chart">
                            <c:chart xmlns:c="http://schemas.openxmlformats.org/drawingml/2006/chart" xmlns:r="http://schemas.openxmlformats.org/officeDocument/2006/relationships" r:id="rId7"/>
                          </a:graphicData>
                        </a:graphic>
                      </p:graphicFrame>
                    </mc:Choice>
                    <mc:Fallback xmlns="">
                      <p:graphicFrame>
                        <p:nvGraphicFramePr>
                          <p:cNvPr id="47" name="Chart 46">
                            <a:extLst>
                              <a:ext uri="{FF2B5EF4-FFF2-40B4-BE49-F238E27FC236}">
                                <a16:creationId xmlns:a16="http://schemas.microsoft.com/office/drawing/2014/main" id="{208C337C-AD5D-D6DB-DE3C-28736917D8C4}"/>
                              </a:ext>
                            </a:extLst>
                          </p:cNvPr>
                          <p:cNvGraphicFramePr>
                            <a:graphicFrameLocks/>
                          </p:cNvGraphicFramePr>
                          <p:nvPr>
                            <p:extLst>
                              <p:ext uri="{D42A27DB-BD31-4B8C-83A1-F6EECF244321}">
                                <p14:modId xmlns:p14="http://schemas.microsoft.com/office/powerpoint/2010/main" val="2638198174"/>
                              </p:ext>
                            </p:extLst>
                          </p:nvPr>
                        </p:nvGraphicFramePr>
                        <p:xfrm>
                          <a:off x="449824" y="-4304"/>
                          <a:ext cx="12079224" cy="3429000"/>
                        </p:xfrm>
                        <a:graphic>
                          <a:graphicData uri="http://schemas.openxmlformats.org/drawingml/2006/chart">
                            <c:chart xmlns:c="http://schemas.openxmlformats.org/drawingml/2006/chart" xmlns:r="http://schemas.openxmlformats.org/officeDocument/2006/relationships" r:id="rId8"/>
                          </a:graphicData>
                        </a:graphic>
                      </p:graphicFrame>
                    </mc:Fallback>
                  </mc:AlternateContent>
                </p:grpSp>
                <mc:AlternateContent xmlns:mc="http://schemas.openxmlformats.org/markup-compatibility/2006" xmlns:a14="http://schemas.microsoft.com/office/drawing/2010/main">
                  <mc:Choice Requires="a14">
                    <p:graphicFrame>
                      <p:nvGraphicFramePr>
                        <p:cNvPr id="89" name="Chart 88">
                          <a:extLst>
                            <a:ext uri="{FF2B5EF4-FFF2-40B4-BE49-F238E27FC236}">
                              <a16:creationId xmlns:a16="http://schemas.microsoft.com/office/drawing/2014/main" id="{C5310F8B-6D34-B4C3-774D-E1A18BC4EF2F}"/>
                            </a:ext>
                          </a:extLst>
                        </p:cNvPr>
                        <p:cNvGraphicFramePr>
                          <a:graphicFrameLocks/>
                        </p:cNvGraphicFramePr>
                        <p:nvPr>
                          <p:extLst>
                            <p:ext uri="{D42A27DB-BD31-4B8C-83A1-F6EECF244321}">
                              <p14:modId xmlns:p14="http://schemas.microsoft.com/office/powerpoint/2010/main" val="701249148"/>
                            </p:ext>
                          </p:extLst>
                        </p:nvPr>
                      </p:nvGraphicFramePr>
                      <p:xfrm>
                        <a:off x="361243" y="2132471"/>
                        <a:ext cx="12030575" cy="3515930"/>
                      </p:xfrm>
                      <a:graphic>
                        <a:graphicData uri="http://schemas.openxmlformats.org/drawingml/2006/chart">
                          <c:chart xmlns:c="http://schemas.openxmlformats.org/drawingml/2006/chart" xmlns:r="http://schemas.openxmlformats.org/officeDocument/2006/relationships" r:id="rId9"/>
                        </a:graphicData>
                      </a:graphic>
                    </p:graphicFrame>
                  </mc:Choice>
                  <mc:Fallback xmlns="">
                    <p:graphicFrame>
                      <p:nvGraphicFramePr>
                        <p:cNvPr id="45" name="Chart 44">
                          <a:extLst>
                            <a:ext uri="{FF2B5EF4-FFF2-40B4-BE49-F238E27FC236}">
                              <a16:creationId xmlns:a16="http://schemas.microsoft.com/office/drawing/2014/main" id="{7454DEC6-D159-F85D-85DF-B6F85F1743F6}"/>
                            </a:ext>
                          </a:extLst>
                        </p:cNvPr>
                        <p:cNvGraphicFramePr>
                          <a:graphicFrameLocks/>
                        </p:cNvGraphicFramePr>
                        <p:nvPr>
                          <p:extLst>
                            <p:ext uri="{D42A27DB-BD31-4B8C-83A1-F6EECF244321}">
                              <p14:modId xmlns:p14="http://schemas.microsoft.com/office/powerpoint/2010/main" val="3051231136"/>
                            </p:ext>
                          </p:extLst>
                        </p:nvPr>
                      </p:nvGraphicFramePr>
                      <p:xfrm>
                        <a:off x="361243" y="2132471"/>
                        <a:ext cx="12030575" cy="3515930"/>
                      </p:xfrm>
                      <a:graphic>
                        <a:graphicData uri="http://schemas.openxmlformats.org/drawingml/2006/chart">
                          <c:chart xmlns:c="http://schemas.openxmlformats.org/drawingml/2006/chart" xmlns:r="http://schemas.openxmlformats.org/officeDocument/2006/relationships" r:id="rId10"/>
                        </a:graphicData>
                      </a:graphic>
                    </p:graphicFrame>
                  </mc:Fallback>
                </mc:AlternateContent>
              </p:grpSp>
              <p:grpSp>
                <p:nvGrpSpPr>
                  <p:cNvPr id="79" name="Group 78">
                    <a:extLst>
                      <a:ext uri="{FF2B5EF4-FFF2-40B4-BE49-F238E27FC236}">
                        <a16:creationId xmlns:a16="http://schemas.microsoft.com/office/drawing/2014/main" id="{456A56E8-47C6-91C2-615E-CBF672345A9B}"/>
                      </a:ext>
                    </a:extLst>
                  </p:cNvPr>
                  <p:cNvGrpSpPr/>
                  <p:nvPr/>
                </p:nvGrpSpPr>
                <p:grpSpPr>
                  <a:xfrm>
                    <a:off x="1636919" y="1885248"/>
                    <a:ext cx="9347835" cy="2356722"/>
                    <a:chOff x="2317432" y="-1399032"/>
                    <a:chExt cx="7643052" cy="3798106"/>
                  </a:xfrm>
                </p:grpSpPr>
                <p:cxnSp>
                  <p:nvCxnSpPr>
                    <p:cNvPr id="80" name="Straight Connector 79">
                      <a:extLst>
                        <a:ext uri="{FF2B5EF4-FFF2-40B4-BE49-F238E27FC236}">
                          <a16:creationId xmlns:a16="http://schemas.microsoft.com/office/drawing/2014/main" id="{597B8988-B1A9-3523-BA76-902CFABB7FF8}"/>
                        </a:ext>
                      </a:extLst>
                    </p:cNvPr>
                    <p:cNvCxnSpPr>
                      <a:cxnSpLocks/>
                    </p:cNvCxnSpPr>
                    <p:nvPr/>
                  </p:nvCxnSpPr>
                  <p:spPr>
                    <a:xfrm>
                      <a:off x="2317432"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CC023A9-139A-A0ED-677C-C00D891B6B8D}"/>
                        </a:ext>
                      </a:extLst>
                    </p:cNvPr>
                    <p:cNvCxnSpPr>
                      <a:cxnSpLocks/>
                    </p:cNvCxnSpPr>
                    <p:nvPr/>
                  </p:nvCxnSpPr>
                  <p:spPr>
                    <a:xfrm>
                      <a:off x="3407071"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228E355-288D-7E15-9C37-09D45144D19A}"/>
                        </a:ext>
                      </a:extLst>
                    </p:cNvPr>
                    <p:cNvCxnSpPr>
                      <a:cxnSpLocks/>
                    </p:cNvCxnSpPr>
                    <p:nvPr/>
                  </p:nvCxnSpPr>
                  <p:spPr>
                    <a:xfrm>
                      <a:off x="4504498"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16DFBB3-EBC4-E52B-9C49-5694F49F6FF3}"/>
                        </a:ext>
                      </a:extLst>
                    </p:cNvPr>
                    <p:cNvCxnSpPr>
                      <a:cxnSpLocks/>
                    </p:cNvCxnSpPr>
                    <p:nvPr/>
                  </p:nvCxnSpPr>
                  <p:spPr>
                    <a:xfrm>
                      <a:off x="5586349"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5024684-920F-3DB2-5839-D8CDD0FAFC30}"/>
                        </a:ext>
                      </a:extLst>
                    </p:cNvPr>
                    <p:cNvCxnSpPr>
                      <a:cxnSpLocks/>
                    </p:cNvCxnSpPr>
                    <p:nvPr/>
                  </p:nvCxnSpPr>
                  <p:spPr>
                    <a:xfrm>
                      <a:off x="7765627"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D0B391-30E4-4AD1-CD4C-36AFF9568729}"/>
                        </a:ext>
                      </a:extLst>
                    </p:cNvPr>
                    <p:cNvCxnSpPr>
                      <a:cxnSpLocks/>
                    </p:cNvCxnSpPr>
                    <p:nvPr/>
                  </p:nvCxnSpPr>
                  <p:spPr>
                    <a:xfrm>
                      <a:off x="9960484"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2235891-A635-8793-8213-AA44AD1B3B2A}"/>
                        </a:ext>
                      </a:extLst>
                    </p:cNvPr>
                    <p:cNvCxnSpPr>
                      <a:cxnSpLocks/>
                    </p:cNvCxnSpPr>
                    <p:nvPr/>
                  </p:nvCxnSpPr>
                  <p:spPr>
                    <a:xfrm>
                      <a:off x="8863054"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73EE03-60CC-CD3C-8D17-CD2E0035BB0E}"/>
                        </a:ext>
                      </a:extLst>
                    </p:cNvPr>
                    <p:cNvCxnSpPr>
                      <a:cxnSpLocks/>
                    </p:cNvCxnSpPr>
                    <p:nvPr/>
                  </p:nvCxnSpPr>
                  <p:spPr>
                    <a:xfrm>
                      <a:off x="6691564" y="-1399032"/>
                      <a:ext cx="0" cy="3798106"/>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1EFEEA30-E9B4-E47E-6AC0-F5A81587AB56}"/>
                    </a:ext>
                  </a:extLst>
                </p:cNvPr>
                <p:cNvGrpSpPr/>
                <p:nvPr/>
              </p:nvGrpSpPr>
              <p:grpSpPr>
                <a:xfrm>
                  <a:off x="71028" y="1749593"/>
                  <a:ext cx="739589" cy="1982288"/>
                  <a:chOff x="157346" y="4141215"/>
                  <a:chExt cx="739589" cy="1982288"/>
                </a:xfrm>
              </p:grpSpPr>
              <p:sp>
                <p:nvSpPr>
                  <p:cNvPr id="62" name="TextBox 61">
                    <a:extLst>
                      <a:ext uri="{FF2B5EF4-FFF2-40B4-BE49-F238E27FC236}">
                        <a16:creationId xmlns:a16="http://schemas.microsoft.com/office/drawing/2014/main" id="{43DA4AC5-F9B6-F41E-8641-016744EEC9EB}"/>
                      </a:ext>
                    </a:extLst>
                  </p:cNvPr>
                  <p:cNvSpPr txBox="1"/>
                  <p:nvPr/>
                </p:nvSpPr>
                <p:spPr>
                  <a:xfrm>
                    <a:off x="347004" y="5393065"/>
                    <a:ext cx="54864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25</a:t>
                    </a:r>
                  </a:p>
                </p:txBody>
              </p:sp>
              <p:sp>
                <p:nvSpPr>
                  <p:cNvPr id="63" name="TextBox 62">
                    <a:extLst>
                      <a:ext uri="{FF2B5EF4-FFF2-40B4-BE49-F238E27FC236}">
                        <a16:creationId xmlns:a16="http://schemas.microsoft.com/office/drawing/2014/main" id="{27A762DE-7711-9FC9-4BAF-82438C15727E}"/>
                      </a:ext>
                    </a:extLst>
                  </p:cNvPr>
                  <p:cNvSpPr txBox="1"/>
                  <p:nvPr/>
                </p:nvSpPr>
                <p:spPr>
                  <a:xfrm>
                    <a:off x="343774" y="4991657"/>
                    <a:ext cx="54864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50</a:t>
                    </a:r>
                  </a:p>
                </p:txBody>
              </p:sp>
              <p:sp>
                <p:nvSpPr>
                  <p:cNvPr id="64" name="TextBox 63">
                    <a:extLst>
                      <a:ext uri="{FF2B5EF4-FFF2-40B4-BE49-F238E27FC236}">
                        <a16:creationId xmlns:a16="http://schemas.microsoft.com/office/drawing/2014/main" id="{2C4B41BC-08E7-F06F-F30D-ADA7277C0A95}"/>
                      </a:ext>
                    </a:extLst>
                  </p:cNvPr>
                  <p:cNvSpPr txBox="1"/>
                  <p:nvPr/>
                </p:nvSpPr>
                <p:spPr>
                  <a:xfrm>
                    <a:off x="348295" y="4599774"/>
                    <a:ext cx="54864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75</a:t>
                    </a:r>
                  </a:p>
                </p:txBody>
              </p:sp>
              <p:sp>
                <p:nvSpPr>
                  <p:cNvPr id="65" name="TextBox 64">
                    <a:extLst>
                      <a:ext uri="{FF2B5EF4-FFF2-40B4-BE49-F238E27FC236}">
                        <a16:creationId xmlns:a16="http://schemas.microsoft.com/office/drawing/2014/main" id="{CC4A517F-FC72-4CD2-5715-93C61955A6EC}"/>
                      </a:ext>
                    </a:extLst>
                  </p:cNvPr>
                  <p:cNvSpPr txBox="1"/>
                  <p:nvPr/>
                </p:nvSpPr>
                <p:spPr>
                  <a:xfrm>
                    <a:off x="347004" y="4141215"/>
                    <a:ext cx="54864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100</a:t>
                    </a:r>
                  </a:p>
                </p:txBody>
              </p:sp>
              <p:sp>
                <p:nvSpPr>
                  <p:cNvPr id="76" name="TextBox 75">
                    <a:extLst>
                      <a:ext uri="{FF2B5EF4-FFF2-40B4-BE49-F238E27FC236}">
                        <a16:creationId xmlns:a16="http://schemas.microsoft.com/office/drawing/2014/main" id="{BDE2C75E-2C4B-170C-A593-EEB39AA41266}"/>
                      </a:ext>
                    </a:extLst>
                  </p:cNvPr>
                  <p:cNvSpPr txBox="1"/>
                  <p:nvPr/>
                </p:nvSpPr>
                <p:spPr>
                  <a:xfrm>
                    <a:off x="347004" y="5784949"/>
                    <a:ext cx="548640"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0</a:t>
                    </a:r>
                  </a:p>
                </p:txBody>
              </p:sp>
              <p:sp>
                <p:nvSpPr>
                  <p:cNvPr id="77" name="TextBox 76">
                    <a:extLst>
                      <a:ext uri="{FF2B5EF4-FFF2-40B4-BE49-F238E27FC236}">
                        <a16:creationId xmlns:a16="http://schemas.microsoft.com/office/drawing/2014/main" id="{006503B7-1065-2155-4B83-A1154CB65F1A}"/>
                      </a:ext>
                    </a:extLst>
                  </p:cNvPr>
                  <p:cNvSpPr txBox="1"/>
                  <p:nvPr/>
                </p:nvSpPr>
                <p:spPr>
                  <a:xfrm rot="5400000">
                    <a:off x="201128" y="4895903"/>
                    <a:ext cx="250989"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t>
                    </a:r>
                  </a:p>
                </p:txBody>
              </p:sp>
            </p:grpSp>
          </p:grpSp>
          <p:sp>
            <p:nvSpPr>
              <p:cNvPr id="33" name="TextBox 32">
                <a:extLst>
                  <a:ext uri="{FF2B5EF4-FFF2-40B4-BE49-F238E27FC236}">
                    <a16:creationId xmlns:a16="http://schemas.microsoft.com/office/drawing/2014/main" id="{59563239-C548-83DD-53E5-E20D315171F8}"/>
                  </a:ext>
                </a:extLst>
              </p:cNvPr>
              <p:cNvSpPr txBox="1"/>
              <p:nvPr/>
            </p:nvSpPr>
            <p:spPr>
              <a:xfrm>
                <a:off x="767803" y="4353640"/>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Cheeks</a:t>
                </a:r>
              </a:p>
            </p:txBody>
          </p:sp>
          <p:sp>
            <p:nvSpPr>
              <p:cNvPr id="43" name="TextBox 42">
                <a:extLst>
                  <a:ext uri="{FF2B5EF4-FFF2-40B4-BE49-F238E27FC236}">
                    <a16:creationId xmlns:a16="http://schemas.microsoft.com/office/drawing/2014/main" id="{8CB2D030-715B-AF85-3AA7-270AF1B9F910}"/>
                  </a:ext>
                </a:extLst>
              </p:cNvPr>
              <p:cNvSpPr txBox="1"/>
              <p:nvPr/>
            </p:nvSpPr>
            <p:spPr>
              <a:xfrm>
                <a:off x="2019225" y="4353640"/>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Chin</a:t>
                </a:r>
              </a:p>
            </p:txBody>
          </p:sp>
          <p:sp>
            <p:nvSpPr>
              <p:cNvPr id="44" name="TextBox 43">
                <a:extLst>
                  <a:ext uri="{FF2B5EF4-FFF2-40B4-BE49-F238E27FC236}">
                    <a16:creationId xmlns:a16="http://schemas.microsoft.com/office/drawing/2014/main" id="{65969057-7F5B-646D-D7CE-111FEE1AF283}"/>
                  </a:ext>
                </a:extLst>
              </p:cNvPr>
              <p:cNvSpPr txBox="1"/>
              <p:nvPr/>
            </p:nvSpPr>
            <p:spPr>
              <a:xfrm>
                <a:off x="3451622" y="4353640"/>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Ears</a:t>
                </a:r>
              </a:p>
            </p:txBody>
          </p:sp>
          <p:sp>
            <p:nvSpPr>
              <p:cNvPr id="45" name="TextBox 44">
                <a:extLst>
                  <a:ext uri="{FF2B5EF4-FFF2-40B4-BE49-F238E27FC236}">
                    <a16:creationId xmlns:a16="http://schemas.microsoft.com/office/drawing/2014/main" id="{C4979DF5-1842-7DC7-706A-8506DC58F316}"/>
                  </a:ext>
                </a:extLst>
              </p:cNvPr>
              <p:cNvSpPr txBox="1"/>
              <p:nvPr/>
            </p:nvSpPr>
            <p:spPr>
              <a:xfrm>
                <a:off x="4722094" y="4353640"/>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Eyeline</a:t>
                </a:r>
              </a:p>
            </p:txBody>
          </p:sp>
          <p:sp>
            <p:nvSpPr>
              <p:cNvPr id="46" name="TextBox 45">
                <a:extLst>
                  <a:ext uri="{FF2B5EF4-FFF2-40B4-BE49-F238E27FC236}">
                    <a16:creationId xmlns:a16="http://schemas.microsoft.com/office/drawing/2014/main" id="{686CC8BC-E4C4-F9A3-4264-867C544EF781}"/>
                  </a:ext>
                </a:extLst>
              </p:cNvPr>
              <p:cNvSpPr txBox="1"/>
              <p:nvPr/>
            </p:nvSpPr>
            <p:spPr>
              <a:xfrm>
                <a:off x="6040191" y="4353640"/>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Eyes</a:t>
                </a:r>
              </a:p>
            </p:txBody>
          </p:sp>
          <p:sp>
            <p:nvSpPr>
              <p:cNvPr id="51" name="TextBox 50">
                <a:extLst>
                  <a:ext uri="{FF2B5EF4-FFF2-40B4-BE49-F238E27FC236}">
                    <a16:creationId xmlns:a16="http://schemas.microsoft.com/office/drawing/2014/main" id="{C615E8B7-E763-F353-B4F5-B04452279075}"/>
                  </a:ext>
                </a:extLst>
              </p:cNvPr>
              <p:cNvSpPr txBox="1"/>
              <p:nvPr/>
            </p:nvSpPr>
            <p:spPr>
              <a:xfrm>
                <a:off x="7444013" y="4353640"/>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Forehead</a:t>
                </a:r>
              </a:p>
            </p:txBody>
          </p:sp>
          <p:sp>
            <p:nvSpPr>
              <p:cNvPr id="52" name="TextBox 51">
                <a:extLst>
                  <a:ext uri="{FF2B5EF4-FFF2-40B4-BE49-F238E27FC236}">
                    <a16:creationId xmlns:a16="http://schemas.microsoft.com/office/drawing/2014/main" id="{14F206EC-1AE5-06F9-0A23-C6508D5CAB44}"/>
                  </a:ext>
                </a:extLst>
              </p:cNvPr>
              <p:cNvSpPr txBox="1"/>
              <p:nvPr/>
            </p:nvSpPr>
            <p:spPr>
              <a:xfrm>
                <a:off x="8771635" y="4353640"/>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Mouth</a:t>
                </a:r>
              </a:p>
            </p:txBody>
          </p:sp>
          <p:sp>
            <p:nvSpPr>
              <p:cNvPr id="53" name="TextBox 52">
                <a:extLst>
                  <a:ext uri="{FF2B5EF4-FFF2-40B4-BE49-F238E27FC236}">
                    <a16:creationId xmlns:a16="http://schemas.microsoft.com/office/drawing/2014/main" id="{EFCD2362-3AC6-0A2E-78D9-5C00D25394A6}"/>
                  </a:ext>
                </a:extLst>
              </p:cNvPr>
              <p:cNvSpPr txBox="1"/>
              <p:nvPr/>
            </p:nvSpPr>
            <p:spPr>
              <a:xfrm>
                <a:off x="10023057" y="4353640"/>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Nose</a:t>
                </a:r>
              </a:p>
            </p:txBody>
          </p:sp>
          <p:sp>
            <p:nvSpPr>
              <p:cNvPr id="54" name="TextBox 53">
                <a:extLst>
                  <a:ext uri="{FF2B5EF4-FFF2-40B4-BE49-F238E27FC236}">
                    <a16:creationId xmlns:a16="http://schemas.microsoft.com/office/drawing/2014/main" id="{957EFDA8-7365-CC1E-1C1E-CFA8ECA669E5}"/>
                  </a:ext>
                </a:extLst>
              </p:cNvPr>
              <p:cNvSpPr txBox="1"/>
              <p:nvPr/>
            </p:nvSpPr>
            <p:spPr>
              <a:xfrm>
                <a:off x="11398302" y="4344683"/>
                <a:ext cx="1261958"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Zygomatic</a:t>
                </a:r>
              </a:p>
              <a:p>
                <a:pPr algn="ctr"/>
                <a:r>
                  <a:rPr lang="en-US" sz="1600" dirty="0">
                    <a:latin typeface="Times New Roman" panose="02020603050405020304" pitchFamily="18" charset="0"/>
                    <a:cs typeface="Times New Roman" panose="02020603050405020304" pitchFamily="18" charset="0"/>
                  </a:rPr>
                  <a:t>Arch</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87CD09B5-B3D0-1EA4-5DB5-E85515364DC8}"/>
                      </a:ext>
                    </a:extLst>
                  </p:cNvPr>
                  <p:cNvSpPr txBox="1"/>
                  <p:nvPr/>
                </p:nvSpPr>
                <p:spPr>
                  <a:xfrm>
                    <a:off x="6563716" y="4042457"/>
                    <a:ext cx="365760"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sz="1600" i="1">
                                  <a:latin typeface="Cambria Math" panose="02040503050406030204" pitchFamily="18" charset="0"/>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𝑘</m:t>
                              </m:r>
                            </m:e>
                            <m:sub>
                              <m:r>
                                <a:rPr lang="en-US" sz="1600" i="1">
                                  <a:latin typeface="Cambria Math" panose="02040503050406030204" pitchFamily="18" charset="0"/>
                                  <a:cs typeface="Times New Roman" panose="02020603050405020304" pitchFamily="18" charset="0"/>
                                </a:rPr>
                                <m:t>𝐿</m:t>
                              </m:r>
                            </m:sub>
                          </m:sSub>
                        </m:oMath>
                      </m:oMathPara>
                    </a14:m>
                    <a:endParaRPr lang="en-US" sz="16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B95826C9-9AFE-94C3-32B3-0074C3245A68}"/>
                      </a:ext>
                    </a:extLst>
                  </p:cNvPr>
                  <p:cNvSpPr txBox="1">
                    <a:spLocks noRot="1" noChangeAspect="1" noMove="1" noResize="1" noEditPoints="1" noAdjustHandles="1" noChangeArrowheads="1" noChangeShapeType="1" noTextEdit="1"/>
                  </p:cNvSpPr>
                  <p:nvPr/>
                </p:nvSpPr>
                <p:spPr>
                  <a:xfrm>
                    <a:off x="6563716" y="4042457"/>
                    <a:ext cx="365760" cy="338554"/>
                  </a:xfrm>
                  <a:prstGeom prst="rect">
                    <a:avLst/>
                  </a:prstGeom>
                  <a:blipFill>
                    <a:blip r:embed="rId11"/>
                    <a:stretch>
                      <a:fillRect l="-5000"/>
                    </a:stretch>
                  </a:blipFill>
                </p:spPr>
                <p:txBody>
                  <a:bodyPr/>
                  <a:lstStyle/>
                  <a:p>
                    <a:r>
                      <a:rPr lang="en-US">
                        <a:noFill/>
                      </a:rPr>
                      <a:t> </a:t>
                    </a:r>
                  </a:p>
                </p:txBody>
              </p:sp>
            </mc:Fallback>
          </mc:AlternateContent>
        </p:grpSp>
        <p:sp>
          <p:nvSpPr>
            <p:cNvPr id="93" name="TextBox 92">
              <a:extLst>
                <a:ext uri="{FF2B5EF4-FFF2-40B4-BE49-F238E27FC236}">
                  <a16:creationId xmlns:a16="http://schemas.microsoft.com/office/drawing/2014/main" id="{0150EE7F-86CD-F391-08DA-4CE2F9F62E12}"/>
                </a:ext>
              </a:extLst>
            </p:cNvPr>
            <p:cNvSpPr txBox="1"/>
            <p:nvPr/>
          </p:nvSpPr>
          <p:spPr>
            <a:xfrm>
              <a:off x="-5718" y="1016928"/>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(a)</a:t>
              </a:r>
            </a:p>
          </p:txBody>
        </p:sp>
        <p:sp>
          <p:nvSpPr>
            <p:cNvPr id="94" name="TextBox 93">
              <a:extLst>
                <a:ext uri="{FF2B5EF4-FFF2-40B4-BE49-F238E27FC236}">
                  <a16:creationId xmlns:a16="http://schemas.microsoft.com/office/drawing/2014/main" id="{A27EC85F-2960-5116-9585-6A50F491BC0F}"/>
                </a:ext>
              </a:extLst>
            </p:cNvPr>
            <p:cNvSpPr txBox="1"/>
            <p:nvPr/>
          </p:nvSpPr>
          <p:spPr>
            <a:xfrm>
              <a:off x="12132" y="3862089"/>
              <a:ext cx="104559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a:t>
              </a:r>
            </a:p>
          </p:txBody>
        </p:sp>
      </p:grpSp>
      <p:sp>
        <p:nvSpPr>
          <p:cNvPr id="2" name="TextBox 1">
            <a:extLst>
              <a:ext uri="{FF2B5EF4-FFF2-40B4-BE49-F238E27FC236}">
                <a16:creationId xmlns:a16="http://schemas.microsoft.com/office/drawing/2014/main" id="{879B8A21-9F9A-C517-8ACC-C70EC134426B}"/>
              </a:ext>
            </a:extLst>
          </p:cNvPr>
          <p:cNvSpPr txBox="1"/>
          <p:nvPr/>
        </p:nvSpPr>
        <p:spPr>
          <a:xfrm>
            <a:off x="858451" y="392557"/>
            <a:ext cx="1360715" cy="381000"/>
          </a:xfrm>
          <a:prstGeom prst="rect">
            <a:avLst/>
          </a:prstGeom>
          <a:noFill/>
        </p:spPr>
        <p:txBody>
          <a:bodyPr wrap="square" rtlCol="0">
            <a:spAutoFit/>
          </a:bodyPr>
          <a:lstStyle/>
          <a:p>
            <a:r>
              <a:rPr lang="en-US" dirty="0"/>
              <a:t>Figure:8</a:t>
            </a:r>
          </a:p>
        </p:txBody>
      </p:sp>
    </p:spTree>
    <p:extLst>
      <p:ext uri="{BB962C8B-B14F-4D97-AF65-F5344CB8AC3E}">
        <p14:creationId xmlns:p14="http://schemas.microsoft.com/office/powerpoint/2010/main" val="354871996"/>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54DB25A98B27B4CB972C752649A1186" ma:contentTypeVersion="12" ma:contentTypeDescription="Create a new document." ma:contentTypeScope="" ma:versionID="20123d952cc8c98d487536a5a4d46420">
  <xsd:schema xmlns:xsd="http://www.w3.org/2001/XMLSchema" xmlns:xs="http://www.w3.org/2001/XMLSchema" xmlns:p="http://schemas.microsoft.com/office/2006/metadata/properties" xmlns:ns2="26a7bfe9-2c45-4937-8fe6-3fd9618bd68f" targetNamespace="http://schemas.microsoft.com/office/2006/metadata/properties" ma:root="true" ma:fieldsID="f35f695db7c5c806098f2a3e3f732157" ns2:_="">
    <xsd:import namespace="26a7bfe9-2c45-4937-8fe6-3fd9618bd6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a7bfe9-2c45-4937-8fe6-3fd9618bd6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5E466C-BA44-4614-A9C9-6E66D589519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817DD9D-4EEB-461B-8681-8EF21D8943DB}">
  <ds:schemaRefs>
    <ds:schemaRef ds:uri="http://schemas.microsoft.com/sharepoint/v3/contenttype/forms"/>
  </ds:schemaRefs>
</ds:datastoreItem>
</file>

<file path=customXml/itemProps3.xml><?xml version="1.0" encoding="utf-8"?>
<ds:datastoreItem xmlns:ds="http://schemas.openxmlformats.org/officeDocument/2006/customXml" ds:itemID="{396A1AFF-40BB-480A-A80E-FB88C57004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a7bfe9-2c45-4937-8fe6-3fd9618bd6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677</TotalTime>
  <Words>1162</Words>
  <Application>Microsoft Office PowerPoint</Application>
  <PresentationFormat>Custom</PresentationFormat>
  <Paragraphs>166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Times New Roman</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Anand</dc:creator>
  <cp:lastModifiedBy>Akshay Anand</cp:lastModifiedBy>
  <cp:revision>7</cp:revision>
  <dcterms:created xsi:type="dcterms:W3CDTF">2023-10-24T12:38:27Z</dcterms:created>
  <dcterms:modified xsi:type="dcterms:W3CDTF">2024-09-30T18:02:43Z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0x010100E54DB25A98B27B4CB972C752649A1186</vt:lpwstr>
  </property>
</Properties>
</file>